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9F"/>
    <a:srgbClr val="F8CECC"/>
    <a:srgbClr val="FFE599"/>
    <a:srgbClr val="878787"/>
    <a:srgbClr val="666666"/>
    <a:srgbClr val="B4A7D6"/>
    <a:srgbClr val="D0CECE"/>
    <a:srgbClr val="A8289F"/>
    <a:srgbClr val="D5A6BD"/>
    <a:srgbClr val="EA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B414-AE3A-4BA7-BEB9-B5836E71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53D4A-F95B-42A4-BF98-F3F0BB25E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A23F-DF9E-40D1-B1E2-D7D9876C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A763-ED49-4D2A-B4CC-BE155D46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5D12-9A96-476E-9DD9-0700E3AD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BCCF-D61E-4EEB-8AA9-90127BDF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DC061-B273-4DDE-A1F9-46E9C85C6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130FD-48F3-4CFD-9FF0-512C2A9E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7B33-F46A-4372-9732-A33CC3F7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6B4E-7E30-4DC7-9359-192CC23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C66CC-8F6E-4F08-B4CE-44CEB700A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BC40A-C378-47A6-9F19-7939A2F9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C3F5-0F29-41D4-B7AA-8035F33D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00CB-D1C0-4C4F-A501-80ED29D3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1618-3BC6-4831-A118-9F36E093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D077-F548-4D34-A196-20BB624C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ABF6-A0A1-4EC2-9C45-AC477D6D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4AA2-D44E-4C15-B5A4-8493F685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9B43-349F-4A84-88C6-B47CCE0A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40F-E8A3-4E04-A0EA-D7A9063F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8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749B-B299-44C0-A62C-256BE2C9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78696-2667-42A8-BD2F-DFFD0F98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28DE9-0A35-46E6-8E9B-9AFD6BCD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4698-AA4C-45B7-9AF4-A89883E5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4DB6-35D6-4E4C-AAB3-9E2B3092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1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7439-6ED2-4DB0-9308-D9025286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BE1D-7A11-445D-BACE-86405D276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BE3E-8449-493A-9DDB-B80054A2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DD0A-E0E4-43A8-8B0E-11008813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B8B4-9AB8-44C9-8EDC-EEB6C6E7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70FE-C3E5-4EA5-813F-10CD9540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A951-851F-4142-8D44-39695A43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0C0BC-ACBE-4DD7-A591-0D7741637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9AAB4-0A3E-4E09-9884-3CB5A4368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46C3B-A7D0-4CFE-9FE4-02F35BAE6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BAA9C-9FCB-46C6-98CE-BE793483A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74EDD-AF7A-4FEA-9739-07420C90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37AFB-6338-439A-A797-8B20AB8B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D73F1-494D-4E44-8A76-2C970FE0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FA56-7B2B-4E54-8D8A-4B6AE426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5059F-4FD1-4B20-B3CF-5B995F50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C93DC-3B88-48B5-BC89-9F48464D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BEEDD-CB92-4833-A3B6-B475A789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48A8B-22FA-4217-9349-2FA24B27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90BBF-4B11-4DC0-8B9D-F6D49319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6EB3-829E-4EDF-83A5-207D6856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C792-57F3-46B5-8F34-3D66EE45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CB9-F47D-4B52-AAFB-49FA0C56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BA70-C601-42DB-875E-825889F4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64A4-D6AC-4CBB-B3F2-FCC4B321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8564-FDC0-4BA0-B872-4119211D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544A4-C4A1-440C-BF58-6BD7BC23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C8A-EE0B-43A5-8443-9337DB6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87C41-3ED4-4686-B213-2FE9FC3A0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F3904-597D-454E-AA0B-F8CFFE69B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42BA3-7229-4D49-B691-80E7C330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693C-CE35-430A-8CB7-F692EC9F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6FDD8-841B-40AD-A47B-08842980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7EC9D-13CD-4C9D-AF63-C5A6BA30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C6AC1-B891-4331-91C8-A2A8B28C3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FABB-B9F2-4D79-A715-AC606E322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5AF7-69F5-46BD-905B-12CE25B5F6C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9BD1-2223-4C82-B98B-04A84D74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88D3-BDAB-4FB3-91A2-29FB9C40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E919-839A-4053-8E48-7A8C2F61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ED8FD2-A186-4FAC-9349-38660EAE6051}"/>
              </a:ext>
            </a:extLst>
          </p:cNvPr>
          <p:cNvSpPr/>
          <p:nvPr/>
        </p:nvSpPr>
        <p:spPr>
          <a:xfrm>
            <a:off x="3910962" y="1383105"/>
            <a:ext cx="2297430" cy="485027"/>
          </a:xfrm>
          <a:prstGeom prst="roundRect">
            <a:avLst/>
          </a:prstGeom>
          <a:solidFill>
            <a:srgbClr val="FFE599"/>
          </a:solidFill>
          <a:ln>
            <a:solidFill>
              <a:srgbClr val="6666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A165E9-C2A3-4E91-B17A-1B2900E6DF5D}"/>
              </a:ext>
            </a:extLst>
          </p:cNvPr>
          <p:cNvSpPr/>
          <p:nvPr/>
        </p:nvSpPr>
        <p:spPr>
          <a:xfrm>
            <a:off x="3910961" y="536529"/>
            <a:ext cx="2297430" cy="655320"/>
          </a:xfrm>
          <a:prstGeom prst="ellipse">
            <a:avLst/>
          </a:prstGeom>
          <a:solidFill>
            <a:srgbClr val="F8C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point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8312131-2601-4EE3-BC0A-8C4F0B906803}"/>
              </a:ext>
            </a:extLst>
          </p:cNvPr>
          <p:cNvSpPr/>
          <p:nvPr/>
        </p:nvSpPr>
        <p:spPr>
          <a:xfrm>
            <a:off x="3910965" y="2060462"/>
            <a:ext cx="2297430" cy="809897"/>
          </a:xfrm>
          <a:prstGeom prst="diamond">
            <a:avLst/>
          </a:prstGeom>
          <a:solidFill>
            <a:srgbClr val="FFCE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type?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684B5F-BE4B-4F66-9FDB-413DFB6D76B4}"/>
              </a:ext>
            </a:extLst>
          </p:cNvPr>
          <p:cNvSpPr/>
          <p:nvPr/>
        </p:nvSpPr>
        <p:spPr>
          <a:xfrm>
            <a:off x="1297306" y="3063483"/>
            <a:ext cx="2293618" cy="485027"/>
          </a:xfrm>
          <a:prstGeom prst="roundRect">
            <a:avLst/>
          </a:prstGeom>
          <a:solidFill>
            <a:srgbClr val="FFE599"/>
          </a:solidFill>
          <a:ln>
            <a:solidFill>
              <a:srgbClr val="6666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AB6456A-C251-4EDE-A344-5419F95730A6}"/>
                  </a:ext>
                </a:extLst>
              </p:cNvPr>
              <p:cNvSpPr/>
              <p:nvPr/>
            </p:nvSpPr>
            <p:spPr>
              <a:xfrm>
                <a:off x="3910963" y="3063483"/>
                <a:ext cx="2297429" cy="485027"/>
              </a:xfrm>
              <a:prstGeom prst="roundRect">
                <a:avLst/>
              </a:prstGeom>
              <a:solidFill>
                <a:srgbClr val="FFE599"/>
              </a:solidFill>
              <a:ln>
                <a:solidFill>
                  <a:srgbClr val="66666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𝒂𝒓𝒈𝒎𝒂𝒙𝑸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AB6456A-C251-4EDE-A344-5419F9573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63" y="3063483"/>
                <a:ext cx="2297429" cy="4850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6666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0E8973-82E3-4E1B-8B15-C16D84F87A5F}"/>
              </a:ext>
            </a:extLst>
          </p:cNvPr>
          <p:cNvSpPr/>
          <p:nvPr/>
        </p:nvSpPr>
        <p:spPr>
          <a:xfrm>
            <a:off x="3910963" y="3738431"/>
            <a:ext cx="2297429" cy="485027"/>
          </a:xfrm>
          <a:prstGeom prst="roundRect">
            <a:avLst/>
          </a:prstGeom>
          <a:solidFill>
            <a:srgbClr val="FFE599"/>
          </a:solidFill>
          <a:ln>
            <a:solidFill>
              <a:srgbClr val="6666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state 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5F9DD0B2-7692-4B5E-8B9E-478BFFAD539D}"/>
              </a:ext>
            </a:extLst>
          </p:cNvPr>
          <p:cNvSpPr/>
          <p:nvPr/>
        </p:nvSpPr>
        <p:spPr>
          <a:xfrm>
            <a:off x="3910965" y="4417204"/>
            <a:ext cx="2297430" cy="809897"/>
          </a:xfrm>
          <a:prstGeom prst="diamond">
            <a:avLst/>
          </a:prstGeom>
          <a:solidFill>
            <a:srgbClr val="FFCE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3222EA-2E1A-4D53-90C6-02D3CA890BE0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5059676" y="1191849"/>
            <a:ext cx="1" cy="191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443D28-1FE1-4074-85CE-213731D92E9C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059677" y="1868132"/>
            <a:ext cx="3" cy="19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9C68C0C-BFB3-457E-9F77-05049CA355C8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2444115" y="2465411"/>
            <a:ext cx="1466850" cy="5980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FAECB6-EEDB-4B61-A56D-9FE91D4EBD66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5059678" y="4223458"/>
            <a:ext cx="2" cy="19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FBDC33A-4470-49CC-A7B8-6919A5C555C4}"/>
                  </a:ext>
                </a:extLst>
              </p:cNvPr>
              <p:cNvSpPr/>
              <p:nvPr/>
            </p:nvSpPr>
            <p:spPr>
              <a:xfrm>
                <a:off x="6650360" y="3059693"/>
                <a:ext cx="2232660" cy="485027"/>
              </a:xfrm>
              <a:prstGeom prst="roundRect">
                <a:avLst/>
              </a:prstGeom>
              <a:solidFill>
                <a:srgbClr val="FFE599"/>
              </a:solidFill>
              <a:ln>
                <a:solidFill>
                  <a:srgbClr val="66666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𝒓𝒆𝒘𝒂𝒓𝒅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FBDC33A-4470-49CC-A7B8-6919A5C55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60" y="3059693"/>
                <a:ext cx="2232660" cy="4850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666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0239AD-0B6A-4EEE-96DF-93FFDB4F6C2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5059678" y="2870359"/>
            <a:ext cx="2" cy="19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C8844DE-F9FB-401B-B8AB-03B75A1051E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059678" y="3548510"/>
            <a:ext cx="0" cy="18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D024BC4-89D2-4D92-B73B-16A90CDC27BD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2961322" y="3031303"/>
            <a:ext cx="432435" cy="14668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F4BB8F5-12CE-4511-8095-2E19F96264C4}"/>
              </a:ext>
            </a:extLst>
          </p:cNvPr>
          <p:cNvCxnSpPr>
            <a:cxnSpLocks/>
            <a:stCxn id="74" idx="0"/>
            <a:endCxn id="11" idx="6"/>
          </p:cNvCxnSpPr>
          <p:nvPr/>
        </p:nvCxnSpPr>
        <p:spPr>
          <a:xfrm rot="16200000" flipV="1">
            <a:off x="5889789" y="1182791"/>
            <a:ext cx="2195504" cy="15582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B7E199AA-7459-48EA-9F91-55194FB3ADCF}"/>
                  </a:ext>
                </a:extLst>
              </p:cNvPr>
              <p:cNvSpPr/>
              <p:nvPr/>
            </p:nvSpPr>
            <p:spPr>
              <a:xfrm>
                <a:off x="2413635" y="5725911"/>
                <a:ext cx="5292090" cy="485027"/>
              </a:xfrm>
              <a:prstGeom prst="roundRect">
                <a:avLst/>
              </a:prstGeom>
              <a:solidFill>
                <a:srgbClr val="FFE599"/>
              </a:solidFill>
              <a:ln>
                <a:solidFill>
                  <a:srgbClr val="66666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𝒎𝒂𝒙𝑸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B7E199AA-7459-48EA-9F91-55194FB3A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35" y="5725911"/>
                <a:ext cx="5292090" cy="4850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6666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E1693EC-078C-421D-9937-D1E7CFD0DC1F}"/>
              </a:ext>
            </a:extLst>
          </p:cNvPr>
          <p:cNvCxnSpPr>
            <a:cxnSpLocks/>
            <a:stCxn id="20" idx="2"/>
            <a:endCxn id="120" idx="0"/>
          </p:cNvCxnSpPr>
          <p:nvPr/>
        </p:nvCxnSpPr>
        <p:spPr>
          <a:xfrm>
            <a:off x="5059680" y="5227101"/>
            <a:ext cx="0" cy="49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CD866C4-6808-4CAC-92BB-61727FEC7B2E}"/>
              </a:ext>
            </a:extLst>
          </p:cNvPr>
          <p:cNvCxnSpPr>
            <a:cxnSpLocks/>
            <a:stCxn id="120" idx="1"/>
            <a:endCxn id="8" idx="1"/>
          </p:cNvCxnSpPr>
          <p:nvPr/>
        </p:nvCxnSpPr>
        <p:spPr>
          <a:xfrm rot="10800000" flipH="1">
            <a:off x="2413634" y="1625619"/>
            <a:ext cx="1497327" cy="4342806"/>
          </a:xfrm>
          <a:prstGeom prst="bentConnector3">
            <a:avLst>
              <a:gd name="adj1" fmla="val -98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D78601E-4659-4CA8-9B1E-9D8D5290DD3F}"/>
              </a:ext>
            </a:extLst>
          </p:cNvPr>
          <p:cNvSpPr txBox="1"/>
          <p:nvPr/>
        </p:nvSpPr>
        <p:spPr>
          <a:xfrm>
            <a:off x="6239827" y="4379125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150A51-F6AB-4331-BE64-343820E0C09D}"/>
              </a:ext>
            </a:extLst>
          </p:cNvPr>
          <p:cNvSpPr txBox="1"/>
          <p:nvPr/>
        </p:nvSpPr>
        <p:spPr>
          <a:xfrm>
            <a:off x="5108258" y="5291840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DD40FC65-2A70-4BA6-A56E-907AB0F307FA}"/>
              </a:ext>
            </a:extLst>
          </p:cNvPr>
          <p:cNvSpPr/>
          <p:nvPr/>
        </p:nvSpPr>
        <p:spPr>
          <a:xfrm>
            <a:off x="6621780" y="4417203"/>
            <a:ext cx="2297430" cy="809897"/>
          </a:xfrm>
          <a:prstGeom prst="diamond">
            <a:avLst/>
          </a:prstGeom>
          <a:solidFill>
            <a:srgbClr val="FFCE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CB0AF6-BF1E-41C6-B442-4353658A0D77}"/>
                  </a:ext>
                </a:extLst>
              </p:cNvPr>
              <p:cNvSpPr/>
              <p:nvPr/>
            </p:nvSpPr>
            <p:spPr>
              <a:xfrm>
                <a:off x="8077215" y="1383105"/>
                <a:ext cx="2232660" cy="485027"/>
              </a:xfrm>
              <a:prstGeom prst="roundRect">
                <a:avLst/>
              </a:prstGeom>
              <a:solidFill>
                <a:srgbClr val="FFE599"/>
              </a:solidFill>
              <a:ln>
                <a:solidFill>
                  <a:srgbClr val="66666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CB0AF6-BF1E-41C6-B442-4353658A0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15" y="1383105"/>
                <a:ext cx="2232660" cy="48502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666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4191705-5F1F-4F0E-B9F1-15F98898DA6D}"/>
              </a:ext>
            </a:extLst>
          </p:cNvPr>
          <p:cNvCxnSpPr>
            <a:stCxn id="20" idx="3"/>
            <a:endCxn id="97" idx="1"/>
          </p:cNvCxnSpPr>
          <p:nvPr/>
        </p:nvCxnSpPr>
        <p:spPr>
          <a:xfrm flipV="1">
            <a:off x="6208395" y="4822152"/>
            <a:ext cx="413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A3596C1-9085-4202-B627-8298F439FA1E}"/>
              </a:ext>
            </a:extLst>
          </p:cNvPr>
          <p:cNvCxnSpPr>
            <a:stCxn id="97" idx="3"/>
            <a:endCxn id="99" idx="2"/>
          </p:cNvCxnSpPr>
          <p:nvPr/>
        </p:nvCxnSpPr>
        <p:spPr>
          <a:xfrm flipV="1">
            <a:off x="8919210" y="1868132"/>
            <a:ext cx="274335" cy="29540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53B35C6-9CB3-4F25-A960-21D6F9B0AE97}"/>
              </a:ext>
            </a:extLst>
          </p:cNvPr>
          <p:cNvCxnSpPr>
            <a:stCxn id="99" idx="0"/>
            <a:endCxn id="11" idx="0"/>
          </p:cNvCxnSpPr>
          <p:nvPr/>
        </p:nvCxnSpPr>
        <p:spPr>
          <a:xfrm rot="16200000" flipV="1">
            <a:off x="6703323" y="-1107118"/>
            <a:ext cx="846576" cy="4133869"/>
          </a:xfrm>
          <a:prstGeom prst="bentConnector3">
            <a:avLst>
              <a:gd name="adj1" fmla="val 127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C134F4C-19CA-47E2-9345-2B2ADEDA2002}"/>
              </a:ext>
            </a:extLst>
          </p:cNvPr>
          <p:cNvCxnSpPr>
            <a:stCxn id="97" idx="0"/>
            <a:endCxn id="74" idx="2"/>
          </p:cNvCxnSpPr>
          <p:nvPr/>
        </p:nvCxnSpPr>
        <p:spPr>
          <a:xfrm flipH="1" flipV="1">
            <a:off x="7766690" y="3544720"/>
            <a:ext cx="3805" cy="87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1E80B57-9208-4975-A8EC-7A3BC493BDF8}"/>
              </a:ext>
            </a:extLst>
          </p:cNvPr>
          <p:cNvSpPr txBox="1"/>
          <p:nvPr/>
        </p:nvSpPr>
        <p:spPr>
          <a:xfrm>
            <a:off x="8755390" y="4379125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06F64-DAFE-4C89-8334-CC204B4478B4}"/>
              </a:ext>
            </a:extLst>
          </p:cNvPr>
          <p:cNvSpPr txBox="1"/>
          <p:nvPr/>
        </p:nvSpPr>
        <p:spPr>
          <a:xfrm>
            <a:off x="7769548" y="3827086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8661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8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ED8FD2-A186-4FAC-9349-38660EAE6051}"/>
              </a:ext>
            </a:extLst>
          </p:cNvPr>
          <p:cNvSpPr/>
          <p:nvPr/>
        </p:nvSpPr>
        <p:spPr>
          <a:xfrm>
            <a:off x="3910962" y="1383105"/>
            <a:ext cx="2297430" cy="4850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6666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A165E9-C2A3-4E91-B17A-1B2900E6DF5D}"/>
              </a:ext>
            </a:extLst>
          </p:cNvPr>
          <p:cNvSpPr/>
          <p:nvPr/>
        </p:nvSpPr>
        <p:spPr>
          <a:xfrm>
            <a:off x="3910961" y="536529"/>
            <a:ext cx="2297430" cy="655320"/>
          </a:xfrm>
          <a:prstGeom prst="ellipse">
            <a:avLst/>
          </a:prstGeom>
          <a:solidFill>
            <a:srgbClr val="EAD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point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8312131-2601-4EE3-BC0A-8C4F0B906803}"/>
              </a:ext>
            </a:extLst>
          </p:cNvPr>
          <p:cNvSpPr/>
          <p:nvPr/>
        </p:nvSpPr>
        <p:spPr>
          <a:xfrm>
            <a:off x="3910965" y="2060462"/>
            <a:ext cx="2297430" cy="80989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type?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684B5F-BE4B-4F66-9FDB-413DFB6D76B4}"/>
              </a:ext>
            </a:extLst>
          </p:cNvPr>
          <p:cNvSpPr/>
          <p:nvPr/>
        </p:nvSpPr>
        <p:spPr>
          <a:xfrm>
            <a:off x="1297306" y="3063483"/>
            <a:ext cx="2293618" cy="4850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6666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AB6456A-C251-4EDE-A344-5419F95730A6}"/>
                  </a:ext>
                </a:extLst>
              </p:cNvPr>
              <p:cNvSpPr/>
              <p:nvPr/>
            </p:nvSpPr>
            <p:spPr>
              <a:xfrm>
                <a:off x="3910963" y="3063483"/>
                <a:ext cx="2297429" cy="48502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66666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𝒂𝒓𝒈𝒎𝒂𝒙𝑸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AB6456A-C251-4EDE-A344-5419F9573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63" y="3063483"/>
                <a:ext cx="2297429" cy="4850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6666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0E8973-82E3-4E1B-8B15-C16D84F87A5F}"/>
              </a:ext>
            </a:extLst>
          </p:cNvPr>
          <p:cNvSpPr/>
          <p:nvPr/>
        </p:nvSpPr>
        <p:spPr>
          <a:xfrm>
            <a:off x="3910963" y="3738431"/>
            <a:ext cx="2297429" cy="4850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6666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state 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5F9DD0B2-7692-4B5E-8B9E-478BFFAD539D}"/>
              </a:ext>
            </a:extLst>
          </p:cNvPr>
          <p:cNvSpPr/>
          <p:nvPr/>
        </p:nvSpPr>
        <p:spPr>
          <a:xfrm>
            <a:off x="3910965" y="4417204"/>
            <a:ext cx="2297430" cy="80989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3222EA-2E1A-4D53-90C6-02D3CA890BE0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5059676" y="1191849"/>
            <a:ext cx="1" cy="191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443D28-1FE1-4074-85CE-213731D92E9C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059677" y="1868132"/>
            <a:ext cx="3" cy="19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9C68C0C-BFB3-457E-9F77-05049CA355C8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2444115" y="2465411"/>
            <a:ext cx="1466850" cy="5980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FAECB6-EEDB-4B61-A56D-9FE91D4EBD66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5059678" y="4223458"/>
            <a:ext cx="2" cy="19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FBDC33A-4470-49CC-A7B8-6919A5C555C4}"/>
                  </a:ext>
                </a:extLst>
              </p:cNvPr>
              <p:cNvSpPr/>
              <p:nvPr/>
            </p:nvSpPr>
            <p:spPr>
              <a:xfrm>
                <a:off x="6650360" y="3059693"/>
                <a:ext cx="2232660" cy="48502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66666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𝒓𝒆𝒘𝒂𝒓𝒅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FBDC33A-4470-49CC-A7B8-6919A5C55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60" y="3059693"/>
                <a:ext cx="2232660" cy="4850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666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0239AD-0B6A-4EEE-96DF-93FFDB4F6C2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5059678" y="2870359"/>
            <a:ext cx="2" cy="19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C8844DE-F9FB-401B-B8AB-03B75A1051E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059678" y="3548510"/>
            <a:ext cx="0" cy="18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D024BC4-89D2-4D92-B73B-16A90CDC27BD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2961322" y="3031303"/>
            <a:ext cx="432435" cy="14668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F4BB8F5-12CE-4511-8095-2E19F96264C4}"/>
              </a:ext>
            </a:extLst>
          </p:cNvPr>
          <p:cNvCxnSpPr>
            <a:cxnSpLocks/>
            <a:stCxn id="74" idx="0"/>
            <a:endCxn id="11" idx="6"/>
          </p:cNvCxnSpPr>
          <p:nvPr/>
        </p:nvCxnSpPr>
        <p:spPr>
          <a:xfrm rot="16200000" flipV="1">
            <a:off x="5889789" y="1182791"/>
            <a:ext cx="2195504" cy="15582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B7E199AA-7459-48EA-9F91-55194FB3ADCF}"/>
                  </a:ext>
                </a:extLst>
              </p:cNvPr>
              <p:cNvSpPr/>
              <p:nvPr/>
            </p:nvSpPr>
            <p:spPr>
              <a:xfrm>
                <a:off x="2413635" y="5725911"/>
                <a:ext cx="5292090" cy="48502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66666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𝒎𝒂𝒙𝑸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B7E199AA-7459-48EA-9F91-55194FB3A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35" y="5725911"/>
                <a:ext cx="5292090" cy="4850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6666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E1693EC-078C-421D-9937-D1E7CFD0DC1F}"/>
              </a:ext>
            </a:extLst>
          </p:cNvPr>
          <p:cNvCxnSpPr>
            <a:cxnSpLocks/>
            <a:stCxn id="20" idx="2"/>
            <a:endCxn id="120" idx="0"/>
          </p:cNvCxnSpPr>
          <p:nvPr/>
        </p:nvCxnSpPr>
        <p:spPr>
          <a:xfrm>
            <a:off x="5059680" y="5227101"/>
            <a:ext cx="0" cy="49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CD866C4-6808-4CAC-92BB-61727FEC7B2E}"/>
              </a:ext>
            </a:extLst>
          </p:cNvPr>
          <p:cNvCxnSpPr>
            <a:cxnSpLocks/>
            <a:stCxn id="120" idx="1"/>
            <a:endCxn id="8" idx="1"/>
          </p:cNvCxnSpPr>
          <p:nvPr/>
        </p:nvCxnSpPr>
        <p:spPr>
          <a:xfrm rot="10800000" flipH="1">
            <a:off x="2413634" y="1625619"/>
            <a:ext cx="1497327" cy="4342806"/>
          </a:xfrm>
          <a:prstGeom prst="bentConnector3">
            <a:avLst>
              <a:gd name="adj1" fmla="val -98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D78601E-4659-4CA8-9B1E-9D8D5290DD3F}"/>
              </a:ext>
            </a:extLst>
          </p:cNvPr>
          <p:cNvSpPr txBox="1"/>
          <p:nvPr/>
        </p:nvSpPr>
        <p:spPr>
          <a:xfrm>
            <a:off x="6239827" y="4379125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150A51-F6AB-4331-BE64-343820E0C09D}"/>
              </a:ext>
            </a:extLst>
          </p:cNvPr>
          <p:cNvSpPr txBox="1"/>
          <p:nvPr/>
        </p:nvSpPr>
        <p:spPr>
          <a:xfrm>
            <a:off x="5108258" y="5291840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DD40FC65-2A70-4BA6-A56E-907AB0F307FA}"/>
              </a:ext>
            </a:extLst>
          </p:cNvPr>
          <p:cNvSpPr/>
          <p:nvPr/>
        </p:nvSpPr>
        <p:spPr>
          <a:xfrm>
            <a:off x="6621780" y="4417203"/>
            <a:ext cx="2297430" cy="809897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CB0AF6-BF1E-41C6-B442-4353658A0D77}"/>
                  </a:ext>
                </a:extLst>
              </p:cNvPr>
              <p:cNvSpPr/>
              <p:nvPr/>
            </p:nvSpPr>
            <p:spPr>
              <a:xfrm>
                <a:off x="8077215" y="1383105"/>
                <a:ext cx="2232660" cy="48502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66666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CB0AF6-BF1E-41C6-B442-4353658A0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15" y="1383105"/>
                <a:ext cx="2232660" cy="48502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666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4191705-5F1F-4F0E-B9F1-15F98898DA6D}"/>
              </a:ext>
            </a:extLst>
          </p:cNvPr>
          <p:cNvCxnSpPr>
            <a:stCxn id="20" idx="3"/>
            <a:endCxn id="97" idx="1"/>
          </p:cNvCxnSpPr>
          <p:nvPr/>
        </p:nvCxnSpPr>
        <p:spPr>
          <a:xfrm flipV="1">
            <a:off x="6208395" y="4822152"/>
            <a:ext cx="413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A3596C1-9085-4202-B627-8298F439FA1E}"/>
              </a:ext>
            </a:extLst>
          </p:cNvPr>
          <p:cNvCxnSpPr>
            <a:stCxn id="97" idx="3"/>
            <a:endCxn id="99" idx="2"/>
          </p:cNvCxnSpPr>
          <p:nvPr/>
        </p:nvCxnSpPr>
        <p:spPr>
          <a:xfrm flipV="1">
            <a:off x="8919210" y="1868132"/>
            <a:ext cx="274335" cy="29540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53B35C6-9CB3-4F25-A960-21D6F9B0AE97}"/>
              </a:ext>
            </a:extLst>
          </p:cNvPr>
          <p:cNvCxnSpPr>
            <a:stCxn id="99" idx="0"/>
            <a:endCxn id="11" idx="0"/>
          </p:cNvCxnSpPr>
          <p:nvPr/>
        </p:nvCxnSpPr>
        <p:spPr>
          <a:xfrm rot="16200000" flipV="1">
            <a:off x="6703323" y="-1107118"/>
            <a:ext cx="846576" cy="4133869"/>
          </a:xfrm>
          <a:prstGeom prst="bentConnector3">
            <a:avLst>
              <a:gd name="adj1" fmla="val 127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C134F4C-19CA-47E2-9345-2B2ADEDA2002}"/>
              </a:ext>
            </a:extLst>
          </p:cNvPr>
          <p:cNvCxnSpPr>
            <a:stCxn id="97" idx="0"/>
            <a:endCxn id="74" idx="2"/>
          </p:cNvCxnSpPr>
          <p:nvPr/>
        </p:nvCxnSpPr>
        <p:spPr>
          <a:xfrm flipH="1" flipV="1">
            <a:off x="7766690" y="3544720"/>
            <a:ext cx="3805" cy="87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1E80B57-9208-4975-A8EC-7A3BC493BDF8}"/>
              </a:ext>
            </a:extLst>
          </p:cNvPr>
          <p:cNvSpPr txBox="1"/>
          <p:nvPr/>
        </p:nvSpPr>
        <p:spPr>
          <a:xfrm>
            <a:off x="8755390" y="4379125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06F64-DAFE-4C89-8334-CC204B4478B4}"/>
              </a:ext>
            </a:extLst>
          </p:cNvPr>
          <p:cNvSpPr txBox="1"/>
          <p:nvPr/>
        </p:nvSpPr>
        <p:spPr>
          <a:xfrm>
            <a:off x="7769548" y="3827086"/>
            <a:ext cx="3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9572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104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Jiatong</dc:creator>
  <cp:lastModifiedBy>Sun Jiatong</cp:lastModifiedBy>
  <cp:revision>11</cp:revision>
  <dcterms:created xsi:type="dcterms:W3CDTF">2020-05-05T23:51:20Z</dcterms:created>
  <dcterms:modified xsi:type="dcterms:W3CDTF">2020-05-06T14:57:09Z</dcterms:modified>
</cp:coreProperties>
</file>