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71" r:id="rId2"/>
    <p:sldId id="376" r:id="rId3"/>
    <p:sldId id="374" r:id="rId4"/>
    <p:sldId id="378" r:id="rId5"/>
    <p:sldId id="375" r:id="rId6"/>
    <p:sldId id="377" r:id="rId7"/>
    <p:sldId id="372" r:id="rId8"/>
    <p:sldId id="379" r:id="rId9"/>
    <p:sldId id="385" r:id="rId10"/>
    <p:sldId id="387" r:id="rId11"/>
    <p:sldId id="386" r:id="rId12"/>
    <p:sldId id="366" r:id="rId13"/>
    <p:sldId id="388" r:id="rId14"/>
    <p:sldId id="389" r:id="rId15"/>
    <p:sldId id="390" r:id="rId16"/>
    <p:sldId id="391" r:id="rId17"/>
    <p:sldId id="34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91212-B0AA-4534-B859-4D2F5B346894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81F91-4178-431F-8195-B152C3575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4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DCD8D-A8B2-4001-A64A-72DD1E9C0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7CE6D9-182D-462C-91E9-86ED71FD1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73985-A284-4A8E-88D2-9C8C5D40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EFA9-2A7A-4A9A-A35A-C5F2281D405C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8050C-2A37-4853-A4F6-77FC5076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11804C-799C-4EFD-A41A-B72185C4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2B36-73C4-4257-BDCC-1566A4E9D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3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DEE4A-91BD-47E8-AE8E-B85B494C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917F26-3D52-4D51-B36E-F440BEF96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A98D1-5C4F-49A7-BB74-C6A12492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EFA9-2A7A-4A9A-A35A-C5F2281D405C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3DA80-60D3-484E-B670-BB9FD1D8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85564-F27D-4B30-A9BF-99F6D200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2B36-73C4-4257-BDCC-1566A4E9D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78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C3A22F-57E8-4609-90B0-47DA08E2E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52E4F4-CA93-4316-8F3C-739DC53AA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7AD4A-EED9-4BB4-871C-BC3CDC9A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EFA9-2A7A-4A9A-A35A-C5F2281D405C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35867-F053-4B3D-834F-25216DBA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B60A0-EF98-4F82-8CF6-EBD32173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2B36-73C4-4257-BDCC-1566A4E9D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32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9035B-412C-412C-A6FF-664D5A67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196CA-EED8-4802-B5B7-E166044C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93AB4-B03C-46ED-8997-B4B8E05F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EFA9-2A7A-4A9A-A35A-C5F2281D405C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9976A-5592-4297-978A-8B4FCE7F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4D4EA-294D-4F18-A67A-7C7CFDDB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2B36-73C4-4257-BDCC-1566A4E9D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4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0D02F-C084-40A5-AA6D-FFDCD92B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65B02-F118-4188-B5E8-956E0E5C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3E882-70B6-447D-9594-4A4252A3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EFA9-2A7A-4A9A-A35A-C5F2281D405C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C2D08-F68F-4728-A556-3F1DE81A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376E8-3BD8-4FD1-96CD-78378A32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2B36-73C4-4257-BDCC-1566A4E9D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5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AAC7B-A8DD-4E3D-8625-9ABBB010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39D33-E70C-4935-8C5C-E6AEDFA59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15F4A6-8864-43CD-8B4A-C80E4A32F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F50852-3E05-40EF-9A58-ACE94203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EFA9-2A7A-4A9A-A35A-C5F2281D405C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49E81-DD84-4F29-825A-E17058A2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61C339-9BDC-448D-A9BB-7149656C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2B36-73C4-4257-BDCC-1566A4E9D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21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DBADE-4C46-4195-8F7E-3359BC21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FE7798-1B21-490F-BAA8-E180BABFF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BF20CE-DB5A-46F8-92E8-103BA1D74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2D9E9B-9682-47AE-A795-F99E35363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FCF707-E4E3-40A0-BEF3-6BE096781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D41664-25F1-49A6-8C99-609B4A39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EFA9-2A7A-4A9A-A35A-C5F2281D405C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76A109-3EED-4773-BA0F-B859FE52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5E283D-37CD-40C6-9C17-BDF84406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2B36-73C4-4257-BDCC-1566A4E9D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1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F639D-48ED-4BE2-9411-AE858810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865CBD-86A8-4C8A-8BD6-A29639D3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EFA9-2A7A-4A9A-A35A-C5F2281D405C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F0D2AF-C29B-4EC5-A852-CB38E71B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E29E49-8B2F-4D20-86A1-1BC49386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2B36-73C4-4257-BDCC-1566A4E9D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57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A78A69-F6AD-49D9-B567-84722383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EFA9-2A7A-4A9A-A35A-C5F2281D405C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DF09E2-257C-47A4-BCDB-018179FF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7FF8C5-E0D6-4A68-87FD-E6B870B3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2B36-73C4-4257-BDCC-1566A4E9D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06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5F4C8-9B9D-4879-8347-CC435B6E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AEEB2-F48D-4281-86FD-4F36CD7E3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FF2F36-DDB9-4963-9361-415179404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03A193-F01B-4972-BEF1-92F30634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EFA9-2A7A-4A9A-A35A-C5F2281D405C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38869F-9143-440A-A253-E4A86B35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206B7-7E62-422C-BA40-7B112B55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2B36-73C4-4257-BDCC-1566A4E9D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87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A5FF6-C072-4D57-8476-4AF22F40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4A4EBA-8A9F-434B-8AC3-785E76F3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424A02-2A57-4A3D-BB6F-B5513E5E1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AA96B2-7785-4FE2-B864-14BB560E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EFA9-2A7A-4A9A-A35A-C5F2281D405C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413D4-F5EF-4E15-A631-5AFFC2D9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82EE39-445A-4722-96D6-8243B8A5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2B36-73C4-4257-BDCC-1566A4E9D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9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FD363F-8534-4A4D-895E-6F118E42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856B6-A6A3-438F-8F2C-330C8042A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6F445-794E-4C36-A0DF-01358C42D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EFA9-2A7A-4A9A-A35A-C5F2281D405C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67CA5-9415-420A-9A2C-F0781DA4C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CE636-DD09-4CD0-931B-CC9DFF42C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92B36-73C4-4257-BDCC-1566A4E9D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0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拆包和错误处理</a:t>
            </a:r>
          </a:p>
        </p:txBody>
      </p:sp>
      <p:pic>
        <p:nvPicPr>
          <p:cNvPr id="6" name="图片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08730" y="1087120"/>
            <a:ext cx="3119120" cy="623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10170" y="987425"/>
            <a:ext cx="3137535" cy="627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快递历史跟踪查询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2"/>
          <p:cNvSpPr txBox="1">
            <a:spLocks noChangeArrowheads="1"/>
          </p:cNvSpPr>
          <p:nvPr/>
        </p:nvSpPr>
        <p:spPr bwMode="auto">
          <a:xfrm flipH="1">
            <a:off x="6111310" y="3049466"/>
            <a:ext cx="3934884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Web</a:t>
            </a:r>
            <a:r>
              <a:rPr lang="zh-CN" altLang="en-US" sz="40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后台管理</a:t>
            </a:r>
          </a:p>
        </p:txBody>
      </p:sp>
      <p:sp>
        <p:nvSpPr>
          <p:cNvPr id="19" name="等腰三角形 18"/>
          <p:cNvSpPr/>
          <p:nvPr/>
        </p:nvSpPr>
        <p:spPr>
          <a:xfrm>
            <a:off x="2145806" y="2281746"/>
            <a:ext cx="3168595" cy="2094279"/>
          </a:xfrm>
          <a:prstGeom prst="triangle">
            <a:avLst/>
          </a:prstGeom>
          <a:noFill/>
          <a:ln w="76200">
            <a:solidFill>
              <a:srgbClr val="A9B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2574379" y="2715561"/>
            <a:ext cx="2311448" cy="1527748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040107" y="4506092"/>
            <a:ext cx="1691440" cy="1117955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登录控制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78" r="30928"/>
          <a:stretch>
            <a:fillRect/>
          </a:stretch>
        </p:blipFill>
        <p:spPr>
          <a:xfrm>
            <a:off x="2696845" y="859155"/>
            <a:ext cx="9036050" cy="58026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1835" y="2402840"/>
            <a:ext cx="14363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未进行登陆，直接输入内部网页地址，会提示登录。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快件历史跟踪查询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1835" y="2402840"/>
            <a:ext cx="14363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显示快件的历史信息（途径网点、操作员等）和地图显示。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565" y="1173480"/>
            <a:ext cx="9857740" cy="5288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74894" y="398735"/>
            <a:ext cx="26740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快件历史跟踪查询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1835" y="2402840"/>
            <a:ext cx="14363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显示快件的历史信息（途径网点、操作员等）和地图显示。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15" y="1243330"/>
            <a:ext cx="9610090" cy="5050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75030" y="398780"/>
            <a:ext cx="3611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包裹查询</a:t>
            </a:r>
            <a:r>
              <a:rPr lang="en-US" altLang="zh-CN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-&gt;</a:t>
            </a:r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快件查询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1835" y="2402840"/>
            <a:ext cx="14363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可以查看包裹内快件的详情、揽收员和派送员等信息。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14659" t="11049"/>
          <a:stretch>
            <a:fillRect/>
          </a:stretch>
        </p:blipFill>
        <p:spPr>
          <a:xfrm>
            <a:off x="3002915" y="1322705"/>
            <a:ext cx="8110855" cy="4918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75030" y="398780"/>
            <a:ext cx="3611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包裹查询</a:t>
            </a:r>
            <a:r>
              <a:rPr lang="en-US" altLang="zh-CN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-&gt;</a:t>
            </a:r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快件查询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1835" y="2402840"/>
            <a:ext cx="14363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可以查看包裹内快件的详情</a:t>
            </a:r>
            <a:r>
              <a:rPr lang="zh-CN" altLang="en-US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、揽收员和派送员等信息。</a:t>
            </a:r>
            <a:endParaRPr lang="zh-CN" altLang="en-US" b="1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995" y="1173480"/>
            <a:ext cx="8848725" cy="5304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>
          <a:xfrm rot="16200000" flipH="1">
            <a:off x="6523504" y="1187759"/>
            <a:ext cx="6849547" cy="4474029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227563" y="2807471"/>
            <a:ext cx="8706745" cy="4729382"/>
            <a:chOff x="5715234" y="3096250"/>
            <a:chExt cx="8706745" cy="4729382"/>
          </a:xfrm>
        </p:grpSpPr>
        <p:sp>
          <p:nvSpPr>
            <p:cNvPr id="18" name="文本框 17"/>
            <p:cNvSpPr txBox="1"/>
            <p:nvPr/>
          </p:nvSpPr>
          <p:spPr>
            <a:xfrm>
              <a:off x="5715234" y="3096250"/>
              <a:ext cx="65359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solidFill>
                    <a:srgbClr val="6B799C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 感 谢 您 的 观 看</a:t>
              </a:r>
            </a:p>
          </p:txBody>
        </p:sp>
        <p:sp>
          <p:nvSpPr>
            <p:cNvPr id="24" name="Content Placeholder 2"/>
            <p:cNvSpPr txBox="1"/>
            <p:nvPr/>
          </p:nvSpPr>
          <p:spPr>
            <a:xfrm>
              <a:off x="8798417" y="7430917"/>
              <a:ext cx="5623562" cy="394715"/>
            </a:xfrm>
            <a:prstGeom prst="rect">
              <a:avLst/>
            </a:prstGeom>
          </p:spPr>
          <p:txBody>
            <a:bodyPr vert="horz" lIns="121683" tIns="60841" rIns="121683" bIns="60841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buNone/>
                <a:defRPr/>
              </a:pPr>
              <a:endParaRPr lang="zh-CN" altLang="en-US" sz="1200" dirty="0">
                <a:solidFill>
                  <a:srgbClr val="5A944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等腰三角形 31"/>
          <p:cNvSpPr/>
          <p:nvPr/>
        </p:nvSpPr>
        <p:spPr>
          <a:xfrm rot="16200000" flipH="1">
            <a:off x="7326085" y="1493393"/>
            <a:ext cx="5921831" cy="3810000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-727902" y="4445175"/>
            <a:ext cx="3138982" cy="166976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5400000" flipH="1">
            <a:off x="-607996" y="4602271"/>
            <a:ext cx="2607104" cy="142193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 flipH="1">
            <a:off x="1421275" y="0"/>
            <a:ext cx="1992288" cy="874957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 flipH="1">
            <a:off x="1590064" y="5228"/>
            <a:ext cx="1654709" cy="745097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75030" y="398780"/>
            <a:ext cx="428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出错的快件及相应处理</a:t>
            </a:r>
          </a:p>
        </p:txBody>
      </p:sp>
      <p:pic>
        <p:nvPicPr>
          <p:cNvPr id="8" name="图片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0900" y="943610"/>
            <a:ext cx="3982085" cy="796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31990" y="943610"/>
            <a:ext cx="3524250" cy="704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75030" y="398780"/>
            <a:ext cx="3451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包裹转运及包裹详情</a:t>
            </a:r>
          </a:p>
        </p:txBody>
      </p:sp>
      <p:pic>
        <p:nvPicPr>
          <p:cNvPr id="10" name="图片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44925" y="1173480"/>
            <a:ext cx="3536950" cy="70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23505" y="1173480"/>
            <a:ext cx="3627755" cy="7255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75030" y="398780"/>
            <a:ext cx="4637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快递派送和签收</a:t>
            </a:r>
          </a:p>
        </p:txBody>
      </p:sp>
      <p:pic>
        <p:nvPicPr>
          <p:cNvPr id="2" name="图片 1" descr="EEC536B8B963677BA47D469DF0AFE2C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595" y="325755"/>
            <a:ext cx="3168650" cy="6337935"/>
          </a:xfrm>
          <a:prstGeom prst="rect">
            <a:avLst/>
          </a:prstGeom>
        </p:spPr>
      </p:pic>
      <p:pic>
        <p:nvPicPr>
          <p:cNvPr id="3" name="图片 2" descr="28132715E3D14D0054D29CCB7ECB65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225" y="265430"/>
            <a:ext cx="3199130" cy="6398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75030" y="398780"/>
            <a:ext cx="3898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运输历史及地图路径</a:t>
            </a:r>
          </a:p>
        </p:txBody>
      </p:sp>
      <p:pic>
        <p:nvPicPr>
          <p:cNvPr id="12" name="图片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02760" y="260350"/>
            <a:ext cx="3068955" cy="6137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60665" y="221615"/>
            <a:ext cx="3170555" cy="634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75030" y="398780"/>
            <a:ext cx="4977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个人中心和个人信息修改</a:t>
            </a:r>
          </a:p>
        </p:txBody>
      </p:sp>
      <p:pic>
        <p:nvPicPr>
          <p:cNvPr id="14" name="图片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2070" y="1009015"/>
            <a:ext cx="3716020" cy="743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4845" y="1009015"/>
            <a:ext cx="3989070" cy="797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75030" y="398780"/>
            <a:ext cx="4977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个人处理过的包裹及相应处理</a:t>
            </a:r>
          </a:p>
        </p:txBody>
      </p:sp>
      <p:pic>
        <p:nvPicPr>
          <p:cNvPr id="16" name="图片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9010" y="859155"/>
            <a:ext cx="3384550" cy="67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79335" y="859155"/>
            <a:ext cx="3382645" cy="6765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2"/>
          <p:cNvSpPr txBox="1">
            <a:spLocks noChangeArrowheads="1"/>
          </p:cNvSpPr>
          <p:nvPr/>
        </p:nvSpPr>
        <p:spPr bwMode="auto">
          <a:xfrm flipH="1">
            <a:off x="6111310" y="3049466"/>
            <a:ext cx="3934884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Web</a:t>
            </a:r>
            <a:r>
              <a:rPr lang="zh-CN" altLang="en-US" sz="40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端演示</a:t>
            </a:r>
            <a:endParaRPr lang="zh-CN" altLang="en-US" sz="40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2145806" y="2281746"/>
            <a:ext cx="3168595" cy="2094279"/>
          </a:xfrm>
          <a:prstGeom prst="triangle">
            <a:avLst/>
          </a:prstGeom>
          <a:noFill/>
          <a:ln w="76200">
            <a:solidFill>
              <a:srgbClr val="A9B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2574379" y="2715561"/>
            <a:ext cx="2311448" cy="1527748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040107" y="4506092"/>
            <a:ext cx="1691440" cy="1117955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264270" y="2693882"/>
            <a:ext cx="9316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</a:rPr>
              <a:t>4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2"/>
          <p:cNvSpPr txBox="1">
            <a:spLocks noChangeArrowheads="1"/>
          </p:cNvSpPr>
          <p:nvPr/>
        </p:nvSpPr>
        <p:spPr bwMode="auto">
          <a:xfrm flipH="1">
            <a:off x="6111310" y="3049466"/>
            <a:ext cx="3934884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Web</a:t>
            </a:r>
            <a:r>
              <a:rPr lang="zh-CN" altLang="en-US" sz="4000" b="1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顾客</a:t>
            </a:r>
          </a:p>
        </p:txBody>
      </p:sp>
      <p:sp>
        <p:nvSpPr>
          <p:cNvPr id="19" name="等腰三角形 18"/>
          <p:cNvSpPr/>
          <p:nvPr/>
        </p:nvSpPr>
        <p:spPr>
          <a:xfrm>
            <a:off x="2145806" y="2281746"/>
            <a:ext cx="3168595" cy="2094279"/>
          </a:xfrm>
          <a:prstGeom prst="triangle">
            <a:avLst/>
          </a:prstGeom>
          <a:noFill/>
          <a:ln w="76200">
            <a:solidFill>
              <a:srgbClr val="A9B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2574379" y="2715561"/>
            <a:ext cx="2311448" cy="1527748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040107" y="4506092"/>
            <a:ext cx="1691440" cy="1117955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reveal/>
      </p:transition>
    </mc:Choice>
    <mc:Fallback xmlns="">
      <p:transition spd="slow" advTm="3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宽屏</PresentationFormat>
  <Paragraphs>24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等线</vt:lpstr>
      <vt:lpstr>等线 Light</vt:lpstr>
      <vt:lpstr>微软雅黑</vt:lpstr>
      <vt:lpstr>幼圆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Hello！</dc:creator>
  <cp:lastModifiedBy>Lee Hello！</cp:lastModifiedBy>
  <cp:revision>1</cp:revision>
  <dcterms:created xsi:type="dcterms:W3CDTF">2019-09-23T14:52:00Z</dcterms:created>
  <dcterms:modified xsi:type="dcterms:W3CDTF">2019-09-23T14:52:12Z</dcterms:modified>
</cp:coreProperties>
</file>