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62" r:id="rId4"/>
    <p:sldId id="264" r:id="rId5"/>
    <p:sldId id="265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5CE0F-E62B-4DBD-879F-7F58958E2E88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E8E87-E3D2-42CC-90ED-1F3348C11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8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8E87-E3D2-42CC-90ED-1F3348C110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7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8E87-E3D2-42CC-90ED-1F3348C110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7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8E87-E3D2-42CC-90ED-1F3348C110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7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8E87-E3D2-42CC-90ED-1F3348C110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7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318381333" TargetMode="External"/><Relationship Id="rId2" Type="http://schemas.openxmlformats.org/officeDocument/2006/relationships/hyperlink" Target="mailto:iamliqiang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oundation.zurb.com/docs/gems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fterdarkmike.com/tag/submit-m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heat-sheets.org/saved-copy/Sendmail_quickref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outman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1700808"/>
            <a:ext cx="8136904" cy="864096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 smtClean="0">
                <a:solidFill>
                  <a:schemeClr val="bg1">
                    <a:lumMod val="65000"/>
                  </a:schemeClr>
                </a:solidFill>
              </a:rPr>
              <a:t>Go.Outman.com </a:t>
            </a:r>
          </a:p>
          <a:p>
            <a:pPr algn="ctr"/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</a:rPr>
              <a:t>杰人制造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zh-CN" altLang="en-US" sz="3600" cap="none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开发环境的简单搭建</a:t>
            </a:r>
            <a:r>
              <a:rPr lang="en-US" altLang="zh-CN" sz="3600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step-by-step</a:t>
            </a:r>
            <a:endParaRPr lang="en-US" altLang="zh-CN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3284984"/>
            <a:ext cx="7920880" cy="0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467544" y="4828674"/>
            <a:ext cx="8152693" cy="1480646"/>
          </a:xfrm>
        </p:spPr>
        <p:txBody>
          <a:bodyPr/>
          <a:lstStyle/>
          <a:p>
            <a:pPr algn="r"/>
            <a:r>
              <a:rPr lang="en-US" altLang="zh-CN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--author </a:t>
            </a:r>
            <a:r>
              <a:rPr lang="zh-CN" altLang="en-US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：李强</a:t>
            </a:r>
            <a:r>
              <a:rPr lang="en-US" altLang="zh-CN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/>
            </a:r>
            <a:br>
              <a:rPr lang="en-US" altLang="zh-CN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</a:br>
            <a:r>
              <a:rPr lang="en-US" altLang="zh-CN" sz="1600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 </a:t>
            </a:r>
            <a:r>
              <a:rPr lang="en-US" altLang="zh-CN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                                                                          --mail: </a:t>
            </a:r>
            <a:r>
              <a:rPr lang="en-US" altLang="zh-CN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  <a:hlinkClick r:id="rId2"/>
              </a:rPr>
              <a:t>iamliqiang@gmail.com</a:t>
            </a:r>
            <a:r>
              <a:rPr lang="en-US" altLang="zh-CN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/>
            </a:r>
            <a:br>
              <a:rPr lang="en-US" altLang="zh-CN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</a:br>
            <a:r>
              <a:rPr lang="en-US" altLang="zh-CN" sz="1600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 </a:t>
            </a:r>
            <a:r>
              <a:rPr lang="en-US" altLang="zh-CN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                                                                                     --</a:t>
            </a:r>
            <a:r>
              <a:rPr lang="en-US" altLang="zh-CN" sz="1600" cap="none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weibo</a:t>
            </a:r>
            <a:r>
              <a:rPr lang="zh-CN" altLang="en-US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： </a:t>
            </a:r>
            <a:r>
              <a:rPr lang="en-US" altLang="zh-CN" sz="1600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  <a:hlinkClick r:id="rId3"/>
              </a:rPr>
              <a:t>http://</a:t>
            </a:r>
            <a:r>
              <a:rPr lang="en-US" altLang="zh-CN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  <a:hlinkClick r:id="rId3"/>
              </a:rPr>
              <a:t>weibo.com/318381333</a:t>
            </a:r>
            <a:r>
              <a:rPr lang="en-US" altLang="zh-CN" sz="1600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/>
            </a:r>
            <a:br>
              <a:rPr lang="en-US" altLang="zh-CN" sz="1600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</a:br>
            <a:r>
              <a:rPr lang="en-US" altLang="zh-CN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  </a:t>
            </a:r>
            <a:r>
              <a:rPr lang="en-US" altLang="zh-CN" sz="1600" cap="none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Outnam</a:t>
            </a:r>
            <a:r>
              <a:rPr lang="zh-CN" altLang="en-US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开发者星球 </a:t>
            </a:r>
            <a:r>
              <a:rPr lang="en-US" altLang="zh-CN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QQ</a:t>
            </a:r>
            <a:r>
              <a:rPr lang="zh-CN" altLang="en-US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群：</a:t>
            </a:r>
            <a:r>
              <a:rPr lang="en-US" altLang="zh-CN" sz="1600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225962853</a:t>
            </a:r>
            <a:endParaRPr lang="zh-CN" altLang="en-US" sz="1600" cap="none" dirty="0">
              <a:solidFill>
                <a:schemeClr val="accent5">
                  <a:lumMod val="60000"/>
                  <a:lumOff val="40000"/>
                </a:schemeClr>
              </a:solidFill>
              <a:latin typeface="+mj-ea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4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9992" y="6453336"/>
            <a:ext cx="4464496" cy="40466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Outman.com 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达人汇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0077" y="253727"/>
            <a:ext cx="8532440" cy="733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cap="none" dirty="0" smtClean="0">
                <a:solidFill>
                  <a:schemeClr val="tx2"/>
                </a:solidFill>
                <a:latin typeface="+mj-ea"/>
                <a:cs typeface="Arial Unicode MS" pitchFamily="34" charset="-122"/>
              </a:rPr>
              <a:t>1. PHP</a:t>
            </a:r>
            <a:r>
              <a:rPr lang="zh-CN" altLang="en-US" sz="3600" cap="none" dirty="0" smtClean="0">
                <a:solidFill>
                  <a:schemeClr val="tx2"/>
                </a:solidFill>
                <a:latin typeface="+mj-ea"/>
                <a:cs typeface="Arial Unicode MS" pitchFamily="34" charset="-122"/>
              </a:rPr>
              <a:t>框架</a:t>
            </a:r>
            <a:r>
              <a:rPr lang="en-US" altLang="zh-CN" sz="3600" cap="none" dirty="0" smtClean="0">
                <a:solidFill>
                  <a:schemeClr val="tx2"/>
                </a:solidFill>
                <a:latin typeface="+mj-ea"/>
                <a:cs typeface="Arial Unicode MS" pitchFamily="34" charset="-122"/>
              </a:rPr>
              <a:t>…</a:t>
            </a:r>
            <a:r>
              <a:rPr lang="en-US" altLang="zh-CN" sz="3600" cap="none" dirty="0" err="1" smtClean="0">
                <a:solidFill>
                  <a:schemeClr val="tx2"/>
                </a:solidFill>
                <a:latin typeface="+mj-ea"/>
                <a:cs typeface="Arial Unicode MS" pitchFamily="34" charset="-122"/>
              </a:rPr>
              <a:t>Laravel</a:t>
            </a:r>
            <a:r>
              <a:rPr lang="zh-CN" altLang="en-US" sz="2800" cap="none" dirty="0" smtClean="0">
                <a:solidFill>
                  <a:schemeClr val="tx2"/>
                </a:solidFill>
                <a:latin typeface="+mj-ea"/>
                <a:cs typeface="Arial Unicode MS" pitchFamily="34" charset="-122"/>
              </a:rPr>
              <a:t>（简称</a:t>
            </a:r>
            <a:r>
              <a:rPr lang="en-US" altLang="zh-CN" sz="2800" cap="none" dirty="0" smtClean="0">
                <a:solidFill>
                  <a:schemeClr val="tx2"/>
                </a:solidFill>
                <a:latin typeface="+mj-ea"/>
                <a:cs typeface="Arial Unicode MS" pitchFamily="34" charset="-122"/>
              </a:rPr>
              <a:t>la</a:t>
            </a:r>
            <a:r>
              <a:rPr lang="zh-CN" altLang="en-US" sz="2800" cap="none" dirty="0" smtClean="0">
                <a:solidFill>
                  <a:schemeClr val="tx2"/>
                </a:solidFill>
                <a:latin typeface="+mj-ea"/>
                <a:cs typeface="Arial Unicode MS" pitchFamily="34" charset="-122"/>
              </a:rPr>
              <a:t>）</a:t>
            </a:r>
            <a:endParaRPr lang="zh-CN" altLang="en-US" sz="2800" cap="none" dirty="0">
              <a:solidFill>
                <a:schemeClr val="tx2"/>
              </a:solidFill>
              <a:latin typeface="+mj-ea"/>
              <a:cs typeface="Arial Unicode MS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001390"/>
            <a:ext cx="7920880" cy="0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84" y="3497"/>
            <a:ext cx="2070098" cy="1553295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304342"/>
            <a:ext cx="9017061" cy="49246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1549" tIns="0" rIns="0" bIns="16028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05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上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载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Outman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Laravel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代码包到服务器，设置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Public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目录为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Docment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root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storage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目录设置为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web server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用户可写（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apache/nobody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）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宋体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更改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application/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config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/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database.php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，设置数据库参数，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宋体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链接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mysqladmin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，根据上一步设置的数据库名，建立数据库，编码为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UTF-general-ci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UTF-8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）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宋体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运行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php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artisan migrate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工具， 建立数据库表结构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宋体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设置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windows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开发机上的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Sublime 2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编辑器，安装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sftp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plugin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，并设置本地同步远端。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(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本机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xampp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开发，可以省略安装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sftp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插件同步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设置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apache /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naginx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服务器，配置好相应参数（建议本机用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xampp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环境，上线服务器建议用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VPS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或独立主机）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宋体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运行浏览器，查看结果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宋体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87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9992" y="6453336"/>
            <a:ext cx="4464496" cy="40466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Outman.com 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达人汇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0077" y="253727"/>
            <a:ext cx="8532440" cy="733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cap="none" dirty="0" smtClean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2. CSS</a:t>
            </a:r>
            <a:r>
              <a:rPr lang="zh-CN" altLang="en-US" sz="3600" cap="none" dirty="0" smtClean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框架：</a:t>
            </a:r>
            <a:r>
              <a:rPr lang="en-US" altLang="zh-CN" sz="3200" cap="none" dirty="0" smtClean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Compass + </a:t>
            </a:r>
            <a:r>
              <a:rPr lang="en-US" altLang="zh-CN" sz="3200" cap="none" dirty="0" err="1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z</a:t>
            </a:r>
            <a:r>
              <a:rPr lang="en-US" altLang="zh-CN" sz="3200" cap="none" dirty="0" err="1" smtClean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urb</a:t>
            </a:r>
            <a:r>
              <a:rPr lang="en-US" altLang="zh-CN" sz="3200" cap="none" dirty="0" smtClean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 Foundation  </a:t>
            </a:r>
            <a:endParaRPr lang="zh-CN" altLang="en-US" sz="3600" cap="none" dirty="0">
              <a:solidFill>
                <a:schemeClr val="accent6">
                  <a:lumMod val="40000"/>
                  <a:lumOff val="60000"/>
                </a:schemeClr>
              </a:solidFill>
              <a:latin typeface="+mj-ea"/>
              <a:cs typeface="Arial Unicode MS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001390"/>
            <a:ext cx="7920880" cy="0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151035"/>
            <a:ext cx="9017061" cy="5086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1549" tIns="0" rIns="0" bIns="160287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foundation.zurb.com/docs/gems.php</a:t>
            </a:r>
            <a:endParaRPr lang="en-US" altLang="zh-CN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先安装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ruby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gem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ZURB-foundation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宋体" pitchFamily="2" charset="-122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在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la/public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目录下运行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compass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zurb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 ZURB-foundation --using ZURB-foundation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–force    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（命令行中 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zurb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compass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项目名，可以自定义，）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compass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watch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zurb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编辑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config.rb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，设置 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relative_assets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=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true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； 并更改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宋体" pitchFamily="2" charset="-122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http_path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= "/"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css_dir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= "../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css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"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sass_dir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= "sass"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images_dir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= "../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img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"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javascripts_dir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= "../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js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“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把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javascripts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，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images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目录下内容拷贝到对应目录下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宋体" pitchFamily="2" charset="-122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重新运行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compass watch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zurb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la/public/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css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目录下会自动生成内容（更改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config.rb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后，必须重新运行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compass watch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生效，如果不生效，可以修改一个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scss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文件，强制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compass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更新配置）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宋体" pitchFamily="2" charset="-122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你可以按需要，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新建 </a:t>
            </a:r>
            <a:r>
              <a:rPr kumimoji="0" lang="en-US" altLang="zh-CN" sz="16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scss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 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文件，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compass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会自动编译为</a:t>
            </a:r>
            <a:r>
              <a:rPr kumimoji="0" lang="en-US" altLang="zh-CN" sz="16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css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文件，在项目中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link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这些</a:t>
            </a:r>
            <a:r>
              <a:rPr kumimoji="0" lang="en-US" altLang="zh-CN" sz="16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css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宋体" pitchFamily="2" charset="-122"/>
              </a:rPr>
              <a:t>文件，获取想要的样式。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32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9992" y="6453336"/>
            <a:ext cx="4464496" cy="40466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Outman.com 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达人汇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0077" y="253727"/>
            <a:ext cx="8532440" cy="733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cap="none" dirty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3</a:t>
            </a:r>
            <a:r>
              <a:rPr lang="en-US" altLang="zh-CN" sz="3600" cap="none" dirty="0" smtClean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. </a:t>
            </a:r>
            <a:r>
              <a:rPr lang="zh-CN" altLang="en-US" sz="3600" cap="none" dirty="0" smtClean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系统搭建</a:t>
            </a:r>
            <a:r>
              <a:rPr lang="en-US" altLang="zh-CN" sz="3200" cap="none" dirty="0" smtClean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  </a:t>
            </a:r>
            <a:endParaRPr lang="zh-CN" altLang="en-US" sz="3600" cap="none" dirty="0">
              <a:solidFill>
                <a:schemeClr val="accent6">
                  <a:lumMod val="40000"/>
                  <a:lumOff val="60000"/>
                </a:schemeClr>
              </a:solidFill>
              <a:latin typeface="+mj-ea"/>
              <a:cs typeface="Arial Unicode MS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001390"/>
            <a:ext cx="7920880" cy="0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813031"/>
            <a:ext cx="9017061" cy="1762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1549" tIns="0" rIns="0" bIns="160287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请尽量安装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64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位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系统，避免后继安装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MongoDB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无法产品化的问题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修改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hostname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sysconfig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/network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hostname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请停止不必要的服务，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宋体" pitchFamily="2" charset="-122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SSH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配置为禁止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root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用户登录， 只允许你建立的唯一管理账号登录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宋体" pitchFamily="2" charset="-122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设置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Iptables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， 只允许指定本地区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ip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地址段访问。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725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9992" y="6453336"/>
            <a:ext cx="4464496" cy="40466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Outman.com 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达人汇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0077" y="253727"/>
            <a:ext cx="8532440" cy="733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cap="none" dirty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4</a:t>
            </a:r>
            <a:r>
              <a:rPr lang="en-US" altLang="zh-CN" sz="3600" cap="none" dirty="0" smtClean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. </a:t>
            </a:r>
            <a:r>
              <a:rPr lang="en-US" altLang="zh-CN" sz="3600" cap="none" dirty="0" err="1" smtClean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Sendmail</a:t>
            </a:r>
            <a:r>
              <a:rPr lang="zh-CN" altLang="en-US" sz="3600" cap="none" dirty="0" smtClean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搭建</a:t>
            </a:r>
            <a:r>
              <a:rPr lang="en-US" altLang="zh-CN" sz="3200" cap="none" dirty="0" smtClean="0">
                <a:solidFill>
                  <a:schemeClr val="accent5"/>
                </a:solidFill>
                <a:latin typeface="+mj-ea"/>
                <a:cs typeface="Arial Unicode MS" pitchFamily="34" charset="-122"/>
              </a:rPr>
              <a:t>  </a:t>
            </a:r>
            <a:endParaRPr lang="zh-CN" altLang="en-US" sz="3600" cap="none" dirty="0">
              <a:solidFill>
                <a:schemeClr val="accent6">
                  <a:lumMod val="40000"/>
                  <a:lumOff val="60000"/>
                </a:schemeClr>
              </a:solidFill>
              <a:latin typeface="+mj-ea"/>
              <a:cs typeface="Arial Unicode MS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001390"/>
            <a:ext cx="7920880" cy="0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828148"/>
            <a:ext cx="9017061" cy="37320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1549" tIns="0" rIns="0" bIns="160287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修改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/etc/mail/sendmail.mc  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更改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LOCAL_DOMAIN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为你的域  比如：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exp.com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运行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m4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宏： 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m4 sendmail.mc &gt; sendmail.cf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安装 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dnsmasq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 解决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sendmail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发信缓慢问题！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修改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hostname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sysconfig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/network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hostname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修改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access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添加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relay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域   ，  然后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makemap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 hash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access.db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宋体" pitchFamily="2" charset="-122"/>
              </a:rPr>
              <a:t> &lt; access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宋体" pitchFamily="2" charset="-122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zh-CN" altLang="en-US" sz="1600" dirty="0"/>
              <a:t>目录下同时存在名为</a:t>
            </a:r>
            <a:r>
              <a:rPr lang="en-US" altLang="zh-CN" sz="1600" dirty="0" smtClean="0"/>
              <a:t>aliases</a:t>
            </a:r>
            <a:r>
              <a:rPr lang="zh-CN" altLang="en-US" sz="1600" dirty="0" smtClean="0"/>
              <a:t>文件，修改后运行</a:t>
            </a:r>
            <a:r>
              <a:rPr lang="en-US" altLang="zh-CN" sz="1600" dirty="0" err="1" smtClean="0"/>
              <a:t>newaliases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生成数据库</a:t>
            </a:r>
            <a:endParaRPr lang="en-US" altLang="zh-CN" sz="1600" dirty="0" smtClean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b="1" dirty="0" smtClean="0"/>
              <a:t>消除</a:t>
            </a:r>
            <a:r>
              <a:rPr lang="en-US" altLang="zh-CN" sz="1600" b="1" dirty="0" smtClean="0"/>
              <a:t>“X-Authentication-Warning” headers</a:t>
            </a:r>
            <a:r>
              <a:rPr lang="zh-CN" altLang="en-US" sz="1600" b="1" dirty="0" smtClean="0"/>
              <a:t>：  </a:t>
            </a:r>
            <a:r>
              <a:rPr lang="en-US" altLang="zh-CN" sz="1600" dirty="0"/>
              <a:t>add </a:t>
            </a:r>
            <a:r>
              <a:rPr lang="en-US" altLang="zh-CN" sz="1600" dirty="0" smtClean="0"/>
              <a:t>“apache” 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httpd</a:t>
            </a:r>
            <a:r>
              <a:rPr lang="en-US" altLang="zh-CN" sz="1600" dirty="0" smtClean="0"/>
              <a:t>  user role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to 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/mail/trusted-users and rebuild the </a:t>
            </a:r>
            <a:r>
              <a:rPr lang="en-US" altLang="zh-CN" sz="1600" dirty="0" err="1"/>
              <a:t>Sendmail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configuration if </a:t>
            </a:r>
            <a:r>
              <a:rPr lang="en-US" altLang="zh-CN" sz="1600" dirty="0"/>
              <a:t>needed </a:t>
            </a:r>
            <a:r>
              <a:rPr lang="en-US" altLang="zh-CN" sz="1600" dirty="0" smtClean="0"/>
              <a:t>( in centos it is default</a:t>
            </a:r>
            <a:r>
              <a:rPr lang="zh-CN" altLang="en-US" sz="1600" dirty="0" smtClean="0"/>
              <a:t>：   </a:t>
            </a:r>
            <a:r>
              <a:rPr lang="en-US" altLang="zh-CN" sz="1600" dirty="0" smtClean="0"/>
              <a:t>IN </a:t>
            </a:r>
            <a:r>
              <a:rPr lang="en-US" altLang="zh-CN" sz="1600" dirty="0"/>
              <a:t> </a:t>
            </a:r>
            <a:r>
              <a:rPr lang="en-US" altLang="zh-CN" sz="1600" dirty="0">
                <a:hlinkClick r:id="rId3" tooltip="submit.mc"/>
              </a:rPr>
              <a:t>submit.mc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  add </a:t>
            </a:r>
            <a:r>
              <a:rPr lang="zh-CN" altLang="en-US" sz="1600" dirty="0" smtClean="0"/>
              <a:t>“ </a:t>
            </a:r>
            <a:r>
              <a:rPr lang="en-US" altLang="zh-CN" sz="1600" dirty="0" smtClean="0"/>
              <a:t>FEATURE(</a:t>
            </a:r>
            <a:r>
              <a:rPr lang="en-US" altLang="zh-CN" sz="1600" dirty="0" err="1" smtClean="0"/>
              <a:t>use_ct_file</a:t>
            </a:r>
            <a:r>
              <a:rPr lang="en-US" altLang="zh-CN" sz="1600" dirty="0" smtClean="0"/>
              <a:t>)</a:t>
            </a:r>
            <a:r>
              <a:rPr lang="en-US" altLang="zh-CN" sz="1600" dirty="0" err="1" smtClean="0"/>
              <a:t>dnl</a:t>
            </a:r>
            <a:r>
              <a:rPr lang="en-US" altLang="zh-CN" sz="1600" dirty="0" smtClean="0"/>
              <a:t>  </a:t>
            </a:r>
            <a:r>
              <a:rPr lang="zh-CN" altLang="en-US" sz="1600" smtClean="0"/>
              <a:t>”</a:t>
            </a:r>
            <a:r>
              <a:rPr lang="en-US" altLang="zh-CN" sz="1600" smtClean="0"/>
              <a:t> </a:t>
            </a:r>
            <a:r>
              <a:rPr lang="zh-CN" altLang="en-US" sz="1600" dirty="0" smtClean="0"/>
              <a:t>， </a:t>
            </a:r>
            <a:r>
              <a:rPr lang="en-US" altLang="zh-CN" sz="1600" dirty="0" smtClean="0"/>
              <a:t>then  m4 sendmail.mc &gt; sendmail.cf)</a:t>
            </a:r>
            <a:endParaRPr lang="en-US" altLang="zh-CN" sz="1600" b="1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 err="1" smtClean="0"/>
              <a:t>Sendmail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快速参考</a:t>
            </a:r>
            <a:endParaRPr lang="en-US" altLang="zh-CN" sz="16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hlinkClick r:id="rId4"/>
              </a:rPr>
              <a:t>http://www.cheat-sheets.org/saved-copy/Sendmail_quickref.pdf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337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51520" y="240704"/>
            <a:ext cx="8532440" cy="733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+</a:t>
            </a:r>
            <a:r>
              <a:rPr lang="zh-CN" altLang="en-US" sz="4000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我</a:t>
            </a:r>
            <a:r>
              <a:rPr lang="zh-CN" altLang="en-US" sz="4000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围脖 </a:t>
            </a:r>
            <a:r>
              <a:rPr lang="en-US" altLang="zh-CN" sz="4000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 </a:t>
            </a:r>
            <a:r>
              <a:rPr lang="en-US" altLang="zh-CN" sz="3200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cs typeface="Arial Unicode MS" pitchFamily="34" charset="-122"/>
              </a:rPr>
              <a:t>Weibo.com/318381333</a:t>
            </a:r>
            <a:endParaRPr lang="zh-CN" altLang="en-US" sz="3200" cap="none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cs typeface="Arial Unicode MS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001390"/>
            <a:ext cx="7920880" cy="0"/>
          </a:xfrm>
          <a:prstGeom prst="line">
            <a:avLst/>
          </a:prstGeom>
          <a:ln w="6350">
            <a:solidFill>
              <a:schemeClr val="accent5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28700" y="1844824"/>
            <a:ext cx="7326560" cy="212365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9600" b="1" dirty="0" smtClean="0">
                <a:solidFill>
                  <a:schemeClr val="bg1"/>
                </a:solidFill>
              </a:rPr>
              <a:t>Join us</a:t>
            </a:r>
            <a:endParaRPr lang="en-US" altLang="zh-CN" sz="9600" b="1" dirty="0">
              <a:solidFill>
                <a:schemeClr val="bg1"/>
              </a:solidFill>
            </a:endParaRP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7740" y="6453336"/>
            <a:ext cx="4464496" cy="40466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Outman.com 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达人汇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3728" y="4333795"/>
            <a:ext cx="497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u="sng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3"/>
              </a:rPr>
              <a:t>mail: 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3"/>
              </a:rPr>
              <a:t>admin@outman.com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2848" y="5301208"/>
            <a:ext cx="6673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我们寻找</a:t>
            </a: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Web2.0</a:t>
            </a:r>
            <a:r>
              <a:rPr lang="zh-CN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开发的技术合伙人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善于网站活动推广的的运营合伙人</a:t>
            </a:r>
            <a:endParaRPr lang="en-US" altLang="zh-CN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随时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Call Me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沟通（光头强）：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15811244506</a:t>
            </a:r>
            <a:endParaRPr lang="en-US" altLang="zh-CN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9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2070</TotalTime>
  <Words>535</Words>
  <Application>Microsoft Office PowerPoint</Application>
  <PresentationFormat>全屏显示(4:3)</PresentationFormat>
  <Paragraphs>65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基本</vt:lpstr>
      <vt:lpstr>--author ：李强                                                                            --mail: iamliqiang@gmail.com                                                                                       --weibo： http://weibo.com/318381333   Outnam开发者星球 QQ群：225962853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 job oppo and fun…</dc:title>
  <dc:creator>max</dc:creator>
  <cp:lastModifiedBy>max</cp:lastModifiedBy>
  <cp:revision>267</cp:revision>
  <dcterms:created xsi:type="dcterms:W3CDTF">2012-03-03T02:06:29Z</dcterms:created>
  <dcterms:modified xsi:type="dcterms:W3CDTF">2012-05-14T15:06:49Z</dcterms:modified>
</cp:coreProperties>
</file>