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hyperlink" Target="https://www.educba.com/javafx-label/" TargetMode="External"/><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educba.com/javafx-label/" TargetMode="External"/><Relationship Id="rId2" Type="http://schemas.openxmlformats.org/officeDocument/2006/relationships/image" Target="../media/image14.svg"/><Relationship Id="rId1"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D12CF-A9F3-4502-92B5-6B011CD111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2AD70B-EAA3-4F85-A39D-EBB712260A31}">
      <dgm:prSet/>
      <dgm:spPr/>
      <dgm:t>
        <a:bodyPr/>
        <a:lstStyle/>
        <a:p>
          <a:r>
            <a:rPr lang="en-US"/>
            <a:t>A single API is to be adequate to support multiple look and feel.</a:t>
          </a:r>
        </a:p>
      </dgm:t>
    </dgm:pt>
    <dgm:pt modelId="{AFA626DE-FEC5-42D2-9C28-52BD5DD41CCA}" type="parTrans" cxnId="{E7B803A5-B9A6-4762-8827-78E04435310F}">
      <dgm:prSet/>
      <dgm:spPr/>
      <dgm:t>
        <a:bodyPr/>
        <a:lstStyle/>
        <a:p>
          <a:endParaRPr lang="en-US"/>
        </a:p>
      </dgm:t>
    </dgm:pt>
    <dgm:pt modelId="{BB8AD61E-403E-49F5-96FB-D6F3FA93FD53}" type="sibTrans" cxnId="{E7B803A5-B9A6-4762-8827-78E04435310F}">
      <dgm:prSet/>
      <dgm:spPr/>
      <dgm:t>
        <a:bodyPr/>
        <a:lstStyle/>
        <a:p>
          <a:endParaRPr lang="en-US"/>
        </a:p>
      </dgm:t>
    </dgm:pt>
    <dgm:pt modelId="{2C1D0831-20AD-4520-8486-A32E0EF82E7C}">
      <dgm:prSet/>
      <dgm:spPr/>
      <dgm:t>
        <a:bodyPr/>
        <a:lstStyle/>
        <a:p>
          <a:r>
            <a:rPr lang="en-US"/>
            <a:t>API is to be model driven in order that the best level API isn’t needed to own information.</a:t>
          </a:r>
        </a:p>
      </dgm:t>
    </dgm:pt>
    <dgm:pt modelId="{7E975D6E-6D93-46FF-AFF7-73B7D7604063}" type="parTrans" cxnId="{B3F58921-97C0-4A23-ADEC-9C89CA3EF0AC}">
      <dgm:prSet/>
      <dgm:spPr/>
      <dgm:t>
        <a:bodyPr/>
        <a:lstStyle/>
        <a:p>
          <a:endParaRPr lang="en-US"/>
        </a:p>
      </dgm:t>
    </dgm:pt>
    <dgm:pt modelId="{4899246B-F68C-4B73-A7DA-0265898A1254}" type="sibTrans" cxnId="{B3F58921-97C0-4A23-ADEC-9C89CA3EF0AC}">
      <dgm:prSet/>
      <dgm:spPr/>
      <dgm:t>
        <a:bodyPr/>
        <a:lstStyle/>
        <a:p>
          <a:endParaRPr lang="en-US"/>
        </a:p>
      </dgm:t>
    </dgm:pt>
    <dgm:pt modelId="{4E28B58F-479E-4C77-9609-26CD22A32C74}">
      <dgm:prSet/>
      <dgm:spPr/>
      <dgm:t>
        <a:bodyPr/>
        <a:lstStyle/>
        <a:p>
          <a:r>
            <a:rPr lang="en-US"/>
            <a:t>API is to use the Java Bean model in order that Builder Tools and IDE will give higher services to the developers to be used.</a:t>
          </a:r>
        </a:p>
      </dgm:t>
    </dgm:pt>
    <dgm:pt modelId="{53F89717-AD27-4690-90C5-D182F4F0372C}" type="parTrans" cxnId="{69E578B9-8504-4F52-A0CC-7407FBC3E15D}">
      <dgm:prSet/>
      <dgm:spPr/>
      <dgm:t>
        <a:bodyPr/>
        <a:lstStyle/>
        <a:p>
          <a:endParaRPr lang="en-US"/>
        </a:p>
      </dgm:t>
    </dgm:pt>
    <dgm:pt modelId="{D1D3FE40-DF7E-47C6-80BF-D91E3B467125}" type="sibTrans" cxnId="{69E578B9-8504-4F52-A0CC-7407FBC3E15D}">
      <dgm:prSet/>
      <dgm:spPr/>
      <dgm:t>
        <a:bodyPr/>
        <a:lstStyle/>
        <a:p>
          <a:endParaRPr lang="en-US"/>
        </a:p>
      </dgm:t>
    </dgm:pt>
    <dgm:pt modelId="{5793DA54-5A9F-43E3-B44D-D44C9C77EFC6}" type="pres">
      <dgm:prSet presAssocID="{75FD12CF-A9F3-4502-92B5-6B011CD111AA}" presName="root" presStyleCnt="0">
        <dgm:presLayoutVars>
          <dgm:dir/>
          <dgm:resizeHandles val="exact"/>
        </dgm:presLayoutVars>
      </dgm:prSet>
      <dgm:spPr/>
    </dgm:pt>
    <dgm:pt modelId="{190D8819-10BA-4070-B9DF-0BA3CC4D7756}" type="pres">
      <dgm:prSet presAssocID="{B22AD70B-EAA3-4F85-A39D-EBB712260A31}" presName="compNode" presStyleCnt="0"/>
      <dgm:spPr/>
    </dgm:pt>
    <dgm:pt modelId="{4A0BAC79-11F3-4866-8001-36E35BF7B5D7}" type="pres">
      <dgm:prSet presAssocID="{B22AD70B-EAA3-4F85-A39D-EBB712260A31}" presName="bgRect" presStyleLbl="bgShp" presStyleIdx="0" presStyleCnt="3"/>
      <dgm:spPr/>
    </dgm:pt>
    <dgm:pt modelId="{8BE0299A-9C03-4E72-BDAD-E901FAE6B776}" type="pres">
      <dgm:prSet presAssocID="{B22AD70B-EAA3-4F85-A39D-EBB712260A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368B5AA4-1F28-45D7-9BE8-1BB1AA58C255}" type="pres">
      <dgm:prSet presAssocID="{B22AD70B-EAA3-4F85-A39D-EBB712260A31}" presName="spaceRect" presStyleCnt="0"/>
      <dgm:spPr/>
    </dgm:pt>
    <dgm:pt modelId="{1F550A7C-428D-4EE1-BB35-7EE221619B4A}" type="pres">
      <dgm:prSet presAssocID="{B22AD70B-EAA3-4F85-A39D-EBB712260A31}" presName="parTx" presStyleLbl="revTx" presStyleIdx="0" presStyleCnt="3">
        <dgm:presLayoutVars>
          <dgm:chMax val="0"/>
          <dgm:chPref val="0"/>
        </dgm:presLayoutVars>
      </dgm:prSet>
      <dgm:spPr/>
    </dgm:pt>
    <dgm:pt modelId="{4A85C050-A2C5-4389-82C9-E7E241B3F3C9}" type="pres">
      <dgm:prSet presAssocID="{BB8AD61E-403E-49F5-96FB-D6F3FA93FD53}" presName="sibTrans" presStyleCnt="0"/>
      <dgm:spPr/>
    </dgm:pt>
    <dgm:pt modelId="{B323E537-0058-40D1-8E86-C728F5B7645F}" type="pres">
      <dgm:prSet presAssocID="{2C1D0831-20AD-4520-8486-A32E0EF82E7C}" presName="compNode" presStyleCnt="0"/>
      <dgm:spPr/>
    </dgm:pt>
    <dgm:pt modelId="{E1B56B09-0713-475B-9A76-1466196226D7}" type="pres">
      <dgm:prSet presAssocID="{2C1D0831-20AD-4520-8486-A32E0EF82E7C}" presName="bgRect" presStyleLbl="bgShp" presStyleIdx="1" presStyleCnt="3"/>
      <dgm:spPr/>
    </dgm:pt>
    <dgm:pt modelId="{089CD850-1D1C-4ACD-A1EC-E14126EE2852}" type="pres">
      <dgm:prSet presAssocID="{2C1D0831-20AD-4520-8486-A32E0EF82E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6B043F5-3400-418C-9C41-1338DD566386}" type="pres">
      <dgm:prSet presAssocID="{2C1D0831-20AD-4520-8486-A32E0EF82E7C}" presName="spaceRect" presStyleCnt="0"/>
      <dgm:spPr/>
    </dgm:pt>
    <dgm:pt modelId="{7FF5FCDD-CC7B-456B-A1E8-E959F9E27B65}" type="pres">
      <dgm:prSet presAssocID="{2C1D0831-20AD-4520-8486-A32E0EF82E7C}" presName="parTx" presStyleLbl="revTx" presStyleIdx="1" presStyleCnt="3">
        <dgm:presLayoutVars>
          <dgm:chMax val="0"/>
          <dgm:chPref val="0"/>
        </dgm:presLayoutVars>
      </dgm:prSet>
      <dgm:spPr/>
    </dgm:pt>
    <dgm:pt modelId="{437F2B8B-F55A-4221-9358-9D6259F32FE3}" type="pres">
      <dgm:prSet presAssocID="{4899246B-F68C-4B73-A7DA-0265898A1254}" presName="sibTrans" presStyleCnt="0"/>
      <dgm:spPr/>
    </dgm:pt>
    <dgm:pt modelId="{8F587736-98AE-4123-A128-3614DF25E18A}" type="pres">
      <dgm:prSet presAssocID="{4E28B58F-479E-4C77-9609-26CD22A32C74}" presName="compNode" presStyleCnt="0"/>
      <dgm:spPr/>
    </dgm:pt>
    <dgm:pt modelId="{606966C5-A005-4AEF-88CC-B83DBED0363C}" type="pres">
      <dgm:prSet presAssocID="{4E28B58F-479E-4C77-9609-26CD22A32C74}" presName="bgRect" presStyleLbl="bgShp" presStyleIdx="2" presStyleCnt="3"/>
      <dgm:spPr/>
    </dgm:pt>
    <dgm:pt modelId="{7A7DB6D2-82BC-4B29-930D-5C1300AA7EA8}" type="pres">
      <dgm:prSet presAssocID="{4E28B58F-479E-4C77-9609-26CD22A32C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1953C5F-6019-4BC3-B8EB-053FA635AD60}" type="pres">
      <dgm:prSet presAssocID="{4E28B58F-479E-4C77-9609-26CD22A32C74}" presName="spaceRect" presStyleCnt="0"/>
      <dgm:spPr/>
    </dgm:pt>
    <dgm:pt modelId="{AEFFABB3-222C-4459-BE44-E6A362ADD188}" type="pres">
      <dgm:prSet presAssocID="{4E28B58F-479E-4C77-9609-26CD22A32C74}" presName="parTx" presStyleLbl="revTx" presStyleIdx="2" presStyleCnt="3">
        <dgm:presLayoutVars>
          <dgm:chMax val="0"/>
          <dgm:chPref val="0"/>
        </dgm:presLayoutVars>
      </dgm:prSet>
      <dgm:spPr/>
    </dgm:pt>
  </dgm:ptLst>
  <dgm:cxnLst>
    <dgm:cxn modelId="{91AAB012-3D15-47AD-A65C-F985B6202BCC}" type="presOf" srcId="{4E28B58F-479E-4C77-9609-26CD22A32C74}" destId="{AEFFABB3-222C-4459-BE44-E6A362ADD188}" srcOrd="0" destOrd="0" presId="urn:microsoft.com/office/officeart/2018/2/layout/IconVerticalSolidList"/>
    <dgm:cxn modelId="{B3F58921-97C0-4A23-ADEC-9C89CA3EF0AC}" srcId="{75FD12CF-A9F3-4502-92B5-6B011CD111AA}" destId="{2C1D0831-20AD-4520-8486-A32E0EF82E7C}" srcOrd="1" destOrd="0" parTransId="{7E975D6E-6D93-46FF-AFF7-73B7D7604063}" sibTransId="{4899246B-F68C-4B73-A7DA-0265898A1254}"/>
    <dgm:cxn modelId="{E7B803A5-B9A6-4762-8827-78E04435310F}" srcId="{75FD12CF-A9F3-4502-92B5-6B011CD111AA}" destId="{B22AD70B-EAA3-4F85-A39D-EBB712260A31}" srcOrd="0" destOrd="0" parTransId="{AFA626DE-FEC5-42D2-9C28-52BD5DD41CCA}" sibTransId="{BB8AD61E-403E-49F5-96FB-D6F3FA93FD53}"/>
    <dgm:cxn modelId="{69E578B9-8504-4F52-A0CC-7407FBC3E15D}" srcId="{75FD12CF-A9F3-4502-92B5-6B011CD111AA}" destId="{4E28B58F-479E-4C77-9609-26CD22A32C74}" srcOrd="2" destOrd="0" parTransId="{53F89717-AD27-4690-90C5-D182F4F0372C}" sibTransId="{D1D3FE40-DF7E-47C6-80BF-D91E3B467125}"/>
    <dgm:cxn modelId="{E8C258CD-A789-4C56-801E-E15531819C6C}" type="presOf" srcId="{2C1D0831-20AD-4520-8486-A32E0EF82E7C}" destId="{7FF5FCDD-CC7B-456B-A1E8-E959F9E27B65}" srcOrd="0" destOrd="0" presId="urn:microsoft.com/office/officeart/2018/2/layout/IconVerticalSolidList"/>
    <dgm:cxn modelId="{AD4F29E3-756D-4BCD-803D-08D3D52863BA}" type="presOf" srcId="{B22AD70B-EAA3-4F85-A39D-EBB712260A31}" destId="{1F550A7C-428D-4EE1-BB35-7EE221619B4A}" srcOrd="0" destOrd="0" presId="urn:microsoft.com/office/officeart/2018/2/layout/IconVerticalSolidList"/>
    <dgm:cxn modelId="{3F20F3E5-8BD5-452A-8E5D-687D123E93E6}" type="presOf" srcId="{75FD12CF-A9F3-4502-92B5-6B011CD111AA}" destId="{5793DA54-5A9F-43E3-B44D-D44C9C77EFC6}" srcOrd="0" destOrd="0" presId="urn:microsoft.com/office/officeart/2018/2/layout/IconVerticalSolidList"/>
    <dgm:cxn modelId="{0EC29569-7C61-4A33-9DA5-AFF9A0061467}" type="presParOf" srcId="{5793DA54-5A9F-43E3-B44D-D44C9C77EFC6}" destId="{190D8819-10BA-4070-B9DF-0BA3CC4D7756}" srcOrd="0" destOrd="0" presId="urn:microsoft.com/office/officeart/2018/2/layout/IconVerticalSolidList"/>
    <dgm:cxn modelId="{796CF04D-8690-458A-BF82-4B251AA6A829}" type="presParOf" srcId="{190D8819-10BA-4070-B9DF-0BA3CC4D7756}" destId="{4A0BAC79-11F3-4866-8001-36E35BF7B5D7}" srcOrd="0" destOrd="0" presId="urn:microsoft.com/office/officeart/2018/2/layout/IconVerticalSolidList"/>
    <dgm:cxn modelId="{A38A91C9-0147-43EE-9E62-14B44E7D0B4E}" type="presParOf" srcId="{190D8819-10BA-4070-B9DF-0BA3CC4D7756}" destId="{8BE0299A-9C03-4E72-BDAD-E901FAE6B776}" srcOrd="1" destOrd="0" presId="urn:microsoft.com/office/officeart/2018/2/layout/IconVerticalSolidList"/>
    <dgm:cxn modelId="{1FBD65CD-F080-4410-81B9-A6FBE17D57A2}" type="presParOf" srcId="{190D8819-10BA-4070-B9DF-0BA3CC4D7756}" destId="{368B5AA4-1F28-45D7-9BE8-1BB1AA58C255}" srcOrd="2" destOrd="0" presId="urn:microsoft.com/office/officeart/2018/2/layout/IconVerticalSolidList"/>
    <dgm:cxn modelId="{1409BB79-E193-42BA-B78C-491C6CFD990E}" type="presParOf" srcId="{190D8819-10BA-4070-B9DF-0BA3CC4D7756}" destId="{1F550A7C-428D-4EE1-BB35-7EE221619B4A}" srcOrd="3" destOrd="0" presId="urn:microsoft.com/office/officeart/2018/2/layout/IconVerticalSolidList"/>
    <dgm:cxn modelId="{258C3312-1D1A-4320-9664-1EAB9BE998E5}" type="presParOf" srcId="{5793DA54-5A9F-43E3-B44D-D44C9C77EFC6}" destId="{4A85C050-A2C5-4389-82C9-E7E241B3F3C9}" srcOrd="1" destOrd="0" presId="urn:microsoft.com/office/officeart/2018/2/layout/IconVerticalSolidList"/>
    <dgm:cxn modelId="{8B363506-650D-4BD6-89B4-B8518E9AE861}" type="presParOf" srcId="{5793DA54-5A9F-43E3-B44D-D44C9C77EFC6}" destId="{B323E537-0058-40D1-8E86-C728F5B7645F}" srcOrd="2" destOrd="0" presId="urn:microsoft.com/office/officeart/2018/2/layout/IconVerticalSolidList"/>
    <dgm:cxn modelId="{D71C7E84-A766-4DB6-87A1-55BBB78F9ADF}" type="presParOf" srcId="{B323E537-0058-40D1-8E86-C728F5B7645F}" destId="{E1B56B09-0713-475B-9A76-1466196226D7}" srcOrd="0" destOrd="0" presId="urn:microsoft.com/office/officeart/2018/2/layout/IconVerticalSolidList"/>
    <dgm:cxn modelId="{9BF26386-3B82-4E91-A163-3E362DE833ED}" type="presParOf" srcId="{B323E537-0058-40D1-8E86-C728F5B7645F}" destId="{089CD850-1D1C-4ACD-A1EC-E14126EE2852}" srcOrd="1" destOrd="0" presId="urn:microsoft.com/office/officeart/2018/2/layout/IconVerticalSolidList"/>
    <dgm:cxn modelId="{207D681F-6BB9-4BA8-B6BF-E11A8FD8C426}" type="presParOf" srcId="{B323E537-0058-40D1-8E86-C728F5B7645F}" destId="{46B043F5-3400-418C-9C41-1338DD566386}" srcOrd="2" destOrd="0" presId="urn:microsoft.com/office/officeart/2018/2/layout/IconVerticalSolidList"/>
    <dgm:cxn modelId="{B7F57A53-A271-465E-98C5-264508C7A8F3}" type="presParOf" srcId="{B323E537-0058-40D1-8E86-C728F5B7645F}" destId="{7FF5FCDD-CC7B-456B-A1E8-E959F9E27B65}" srcOrd="3" destOrd="0" presId="urn:microsoft.com/office/officeart/2018/2/layout/IconVerticalSolidList"/>
    <dgm:cxn modelId="{0182EBDD-4E0B-4AB8-9790-59A229C1976C}" type="presParOf" srcId="{5793DA54-5A9F-43E3-B44D-D44C9C77EFC6}" destId="{437F2B8B-F55A-4221-9358-9D6259F32FE3}" srcOrd="3" destOrd="0" presId="urn:microsoft.com/office/officeart/2018/2/layout/IconVerticalSolidList"/>
    <dgm:cxn modelId="{7EFC3975-E601-47F2-8D58-FF9D7CFD8556}" type="presParOf" srcId="{5793DA54-5A9F-43E3-B44D-D44C9C77EFC6}" destId="{8F587736-98AE-4123-A128-3614DF25E18A}" srcOrd="4" destOrd="0" presId="urn:microsoft.com/office/officeart/2018/2/layout/IconVerticalSolidList"/>
    <dgm:cxn modelId="{7F71A2E3-4D76-4161-812D-A3D7C40713FA}" type="presParOf" srcId="{8F587736-98AE-4123-A128-3614DF25E18A}" destId="{606966C5-A005-4AEF-88CC-B83DBED0363C}" srcOrd="0" destOrd="0" presId="urn:microsoft.com/office/officeart/2018/2/layout/IconVerticalSolidList"/>
    <dgm:cxn modelId="{FCF85DA6-4F0B-4E35-8AE8-0FB436D04316}" type="presParOf" srcId="{8F587736-98AE-4123-A128-3614DF25E18A}" destId="{7A7DB6D2-82BC-4B29-930D-5C1300AA7EA8}" srcOrd="1" destOrd="0" presId="urn:microsoft.com/office/officeart/2018/2/layout/IconVerticalSolidList"/>
    <dgm:cxn modelId="{767E7FB3-B9F5-41A6-BC06-85D00F6A43AF}" type="presParOf" srcId="{8F587736-98AE-4123-A128-3614DF25E18A}" destId="{61953C5F-6019-4BC3-B8EB-053FA635AD60}" srcOrd="2" destOrd="0" presId="urn:microsoft.com/office/officeart/2018/2/layout/IconVerticalSolidList"/>
    <dgm:cxn modelId="{969CE94C-D637-45B1-8C08-A3936DC779C3}" type="presParOf" srcId="{8F587736-98AE-4123-A128-3614DF25E18A}" destId="{AEFFABB3-222C-4459-BE44-E6A362ADD1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3E4D2D-155A-4CF8-91BB-BC23DD76E65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9E05F74-1950-4843-AAC6-62FA66CB0854}">
      <dgm:prSet/>
      <dgm:spPr/>
      <dgm:t>
        <a:bodyPr/>
        <a:lstStyle/>
        <a:p>
          <a:pPr>
            <a:lnSpc>
              <a:spcPct val="100000"/>
            </a:lnSpc>
            <a:defRPr cap="all"/>
          </a:pPr>
          <a:r>
            <a:rPr lang="en-US">
              <a:hlinkClick xmlns:r="http://schemas.openxmlformats.org/officeDocument/2006/relationships" r:id="rId1"/>
            </a:rPr>
            <a:t>JavaFX comes</a:t>
          </a:r>
          <a:r>
            <a:rPr lang="en-US"/>
            <a:t> with an oversized set of intrinsic GUI parts, like buttons, text fields, tables, trees, menus, charts and far additional. That saves you tons of your time once building a desktop application.</a:t>
          </a:r>
        </a:p>
      </dgm:t>
    </dgm:pt>
    <dgm:pt modelId="{30090DA2-C6DF-47D1-9717-4F454DCD8E42}" type="parTrans" cxnId="{856015DC-74D8-49EF-BAB7-3BE27A66F64A}">
      <dgm:prSet/>
      <dgm:spPr/>
      <dgm:t>
        <a:bodyPr/>
        <a:lstStyle/>
        <a:p>
          <a:endParaRPr lang="en-US"/>
        </a:p>
      </dgm:t>
    </dgm:pt>
    <dgm:pt modelId="{C699FC56-07EB-4F44-A424-D911E17D905F}" type="sibTrans" cxnId="{856015DC-74D8-49EF-BAB7-3BE27A66F64A}">
      <dgm:prSet/>
      <dgm:spPr/>
      <dgm:t>
        <a:bodyPr/>
        <a:lstStyle/>
        <a:p>
          <a:endParaRPr lang="en-US"/>
        </a:p>
      </dgm:t>
    </dgm:pt>
    <dgm:pt modelId="{B64206C5-C873-4EF8-AE91-5A64E7CCA12D}">
      <dgm:prSet/>
      <dgm:spPr/>
      <dgm:t>
        <a:bodyPr/>
        <a:lstStyle/>
        <a:p>
          <a:pPr>
            <a:lnSpc>
              <a:spcPct val="100000"/>
            </a:lnSpc>
            <a:defRPr cap="all"/>
          </a:pPr>
          <a:r>
            <a:rPr lang="en-US"/>
            <a:t>JavaFX parts are often styled using CSS, and you’ll be able to use FXML to compose a GUI rather than doing it in Java code. This makes it easier to quickly place a GUI along, or amendment the appearance or composition while not having to play within the Java code.</a:t>
          </a:r>
        </a:p>
      </dgm:t>
    </dgm:pt>
    <dgm:pt modelId="{89308FF6-59C5-4173-9061-89570E8CCFB7}" type="parTrans" cxnId="{D9E0160C-A826-48C7-8EE4-BDA8F1EE2698}">
      <dgm:prSet/>
      <dgm:spPr/>
      <dgm:t>
        <a:bodyPr/>
        <a:lstStyle/>
        <a:p>
          <a:endParaRPr lang="en-US"/>
        </a:p>
      </dgm:t>
    </dgm:pt>
    <dgm:pt modelId="{D51A8815-C666-4957-B60F-67C161B883D2}" type="sibTrans" cxnId="{D9E0160C-A826-48C7-8EE4-BDA8F1EE2698}">
      <dgm:prSet/>
      <dgm:spPr/>
      <dgm:t>
        <a:bodyPr/>
        <a:lstStyle/>
        <a:p>
          <a:endParaRPr lang="en-US"/>
        </a:p>
      </dgm:t>
    </dgm:pt>
    <dgm:pt modelId="{B7674F33-FF90-46E8-B423-F6CF34694788}" type="pres">
      <dgm:prSet presAssocID="{7F3E4D2D-155A-4CF8-91BB-BC23DD76E655}" presName="root" presStyleCnt="0">
        <dgm:presLayoutVars>
          <dgm:dir/>
          <dgm:resizeHandles val="exact"/>
        </dgm:presLayoutVars>
      </dgm:prSet>
      <dgm:spPr/>
    </dgm:pt>
    <dgm:pt modelId="{E7EB9903-258F-4402-B76D-7705195761C8}" type="pres">
      <dgm:prSet presAssocID="{79E05F74-1950-4843-AAC6-62FA66CB0854}" presName="compNode" presStyleCnt="0"/>
      <dgm:spPr/>
    </dgm:pt>
    <dgm:pt modelId="{E3AD5590-5099-4A4E-B1B0-5E251A629584}" type="pres">
      <dgm:prSet presAssocID="{79E05F74-1950-4843-AAC6-62FA66CB0854}" presName="iconBgRect" presStyleLbl="bgShp" presStyleIdx="0" presStyleCnt="2"/>
      <dgm:spPr/>
    </dgm:pt>
    <dgm:pt modelId="{0A98FDED-90B0-416E-816B-5ACBD637BA1A}" type="pres">
      <dgm:prSet presAssocID="{79E05F74-1950-4843-AAC6-62FA66CB085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66FD3844-098C-43CE-831B-2F95D2032974}" type="pres">
      <dgm:prSet presAssocID="{79E05F74-1950-4843-AAC6-62FA66CB0854}" presName="spaceRect" presStyleCnt="0"/>
      <dgm:spPr/>
    </dgm:pt>
    <dgm:pt modelId="{06D8397B-8226-4F21-916A-B86B4D2D2FB3}" type="pres">
      <dgm:prSet presAssocID="{79E05F74-1950-4843-AAC6-62FA66CB0854}" presName="textRect" presStyleLbl="revTx" presStyleIdx="0" presStyleCnt="2">
        <dgm:presLayoutVars>
          <dgm:chMax val="1"/>
          <dgm:chPref val="1"/>
        </dgm:presLayoutVars>
      </dgm:prSet>
      <dgm:spPr/>
    </dgm:pt>
    <dgm:pt modelId="{ACF7D06E-1EF5-4040-85C2-B9F1EB5B68EF}" type="pres">
      <dgm:prSet presAssocID="{C699FC56-07EB-4F44-A424-D911E17D905F}" presName="sibTrans" presStyleCnt="0"/>
      <dgm:spPr/>
    </dgm:pt>
    <dgm:pt modelId="{B1ED69CD-485D-4DA5-9322-94136B41E525}" type="pres">
      <dgm:prSet presAssocID="{B64206C5-C873-4EF8-AE91-5A64E7CCA12D}" presName="compNode" presStyleCnt="0"/>
      <dgm:spPr/>
    </dgm:pt>
    <dgm:pt modelId="{30A0B8DA-EA45-46D4-9183-8542C45DC1A7}" type="pres">
      <dgm:prSet presAssocID="{B64206C5-C873-4EF8-AE91-5A64E7CCA12D}" presName="iconBgRect" presStyleLbl="bgShp" presStyleIdx="1" presStyleCnt="2"/>
      <dgm:spPr/>
    </dgm:pt>
    <dgm:pt modelId="{27EFC93E-A588-4A58-BF54-6AA12FDED1F8}" type="pres">
      <dgm:prSet presAssocID="{B64206C5-C873-4EF8-AE91-5A64E7CCA12D}"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Web Design"/>
        </a:ext>
      </dgm:extLst>
    </dgm:pt>
    <dgm:pt modelId="{2E7E83ED-72D6-4318-A5DE-C0CA214C5673}" type="pres">
      <dgm:prSet presAssocID="{B64206C5-C873-4EF8-AE91-5A64E7CCA12D}" presName="spaceRect" presStyleCnt="0"/>
      <dgm:spPr/>
    </dgm:pt>
    <dgm:pt modelId="{E4E4C5B0-ED3D-4407-9FAD-BCE014B2A08A}" type="pres">
      <dgm:prSet presAssocID="{B64206C5-C873-4EF8-AE91-5A64E7CCA12D}" presName="textRect" presStyleLbl="revTx" presStyleIdx="1" presStyleCnt="2">
        <dgm:presLayoutVars>
          <dgm:chMax val="1"/>
          <dgm:chPref val="1"/>
        </dgm:presLayoutVars>
      </dgm:prSet>
      <dgm:spPr/>
    </dgm:pt>
  </dgm:ptLst>
  <dgm:cxnLst>
    <dgm:cxn modelId="{D9E0160C-A826-48C7-8EE4-BDA8F1EE2698}" srcId="{7F3E4D2D-155A-4CF8-91BB-BC23DD76E655}" destId="{B64206C5-C873-4EF8-AE91-5A64E7CCA12D}" srcOrd="1" destOrd="0" parTransId="{89308FF6-59C5-4173-9061-89570E8CCFB7}" sibTransId="{D51A8815-C666-4957-B60F-67C161B883D2}"/>
    <dgm:cxn modelId="{DE99C356-C3E5-46CC-8109-6B18F0338D1F}" type="presOf" srcId="{B64206C5-C873-4EF8-AE91-5A64E7CCA12D}" destId="{E4E4C5B0-ED3D-4407-9FAD-BCE014B2A08A}" srcOrd="0" destOrd="0" presId="urn:microsoft.com/office/officeart/2018/5/layout/IconCircleLabelList"/>
    <dgm:cxn modelId="{856015DC-74D8-49EF-BAB7-3BE27A66F64A}" srcId="{7F3E4D2D-155A-4CF8-91BB-BC23DD76E655}" destId="{79E05F74-1950-4843-AAC6-62FA66CB0854}" srcOrd="0" destOrd="0" parTransId="{30090DA2-C6DF-47D1-9717-4F454DCD8E42}" sibTransId="{C699FC56-07EB-4F44-A424-D911E17D905F}"/>
    <dgm:cxn modelId="{47BB33F6-7574-4875-9FC8-6E4C03AA2C70}" type="presOf" srcId="{79E05F74-1950-4843-AAC6-62FA66CB0854}" destId="{06D8397B-8226-4F21-916A-B86B4D2D2FB3}" srcOrd="0" destOrd="0" presId="urn:microsoft.com/office/officeart/2018/5/layout/IconCircleLabelList"/>
    <dgm:cxn modelId="{118F08FD-E7F5-4F21-B495-ECD71C616B9A}" type="presOf" srcId="{7F3E4D2D-155A-4CF8-91BB-BC23DD76E655}" destId="{B7674F33-FF90-46E8-B423-F6CF34694788}" srcOrd="0" destOrd="0" presId="urn:microsoft.com/office/officeart/2018/5/layout/IconCircleLabelList"/>
    <dgm:cxn modelId="{965E59AF-F13F-4ADA-9F78-0C496D5B49EC}" type="presParOf" srcId="{B7674F33-FF90-46E8-B423-F6CF34694788}" destId="{E7EB9903-258F-4402-B76D-7705195761C8}" srcOrd="0" destOrd="0" presId="urn:microsoft.com/office/officeart/2018/5/layout/IconCircleLabelList"/>
    <dgm:cxn modelId="{69BF0F51-97AB-46E2-93F4-7E52122FA39D}" type="presParOf" srcId="{E7EB9903-258F-4402-B76D-7705195761C8}" destId="{E3AD5590-5099-4A4E-B1B0-5E251A629584}" srcOrd="0" destOrd="0" presId="urn:microsoft.com/office/officeart/2018/5/layout/IconCircleLabelList"/>
    <dgm:cxn modelId="{80602510-029C-4C82-959B-F8BEF646C4F2}" type="presParOf" srcId="{E7EB9903-258F-4402-B76D-7705195761C8}" destId="{0A98FDED-90B0-416E-816B-5ACBD637BA1A}" srcOrd="1" destOrd="0" presId="urn:microsoft.com/office/officeart/2018/5/layout/IconCircleLabelList"/>
    <dgm:cxn modelId="{4F223D27-0476-4961-962E-29B4368B39A3}" type="presParOf" srcId="{E7EB9903-258F-4402-B76D-7705195761C8}" destId="{66FD3844-098C-43CE-831B-2F95D2032974}" srcOrd="2" destOrd="0" presId="urn:microsoft.com/office/officeart/2018/5/layout/IconCircleLabelList"/>
    <dgm:cxn modelId="{9612DD5D-F640-4D54-9109-418B5EAE7B59}" type="presParOf" srcId="{E7EB9903-258F-4402-B76D-7705195761C8}" destId="{06D8397B-8226-4F21-916A-B86B4D2D2FB3}" srcOrd="3" destOrd="0" presId="urn:microsoft.com/office/officeart/2018/5/layout/IconCircleLabelList"/>
    <dgm:cxn modelId="{9AF42B80-4883-4F78-874E-127DC6D6D609}" type="presParOf" srcId="{B7674F33-FF90-46E8-B423-F6CF34694788}" destId="{ACF7D06E-1EF5-4040-85C2-B9F1EB5B68EF}" srcOrd="1" destOrd="0" presId="urn:microsoft.com/office/officeart/2018/5/layout/IconCircleLabelList"/>
    <dgm:cxn modelId="{CDA2852C-ED5A-4AC5-A4FC-25CD1ED39896}" type="presParOf" srcId="{B7674F33-FF90-46E8-B423-F6CF34694788}" destId="{B1ED69CD-485D-4DA5-9322-94136B41E525}" srcOrd="2" destOrd="0" presId="urn:microsoft.com/office/officeart/2018/5/layout/IconCircleLabelList"/>
    <dgm:cxn modelId="{6C7C22C0-BA54-4127-A8A0-DBDD28B783B1}" type="presParOf" srcId="{B1ED69CD-485D-4DA5-9322-94136B41E525}" destId="{30A0B8DA-EA45-46D4-9183-8542C45DC1A7}" srcOrd="0" destOrd="0" presId="urn:microsoft.com/office/officeart/2018/5/layout/IconCircleLabelList"/>
    <dgm:cxn modelId="{8613549D-686F-45A8-9660-59F006F5F1B1}" type="presParOf" srcId="{B1ED69CD-485D-4DA5-9322-94136B41E525}" destId="{27EFC93E-A588-4A58-BF54-6AA12FDED1F8}" srcOrd="1" destOrd="0" presId="urn:microsoft.com/office/officeart/2018/5/layout/IconCircleLabelList"/>
    <dgm:cxn modelId="{309F27CC-454D-4743-A163-A4783E756C2C}" type="presParOf" srcId="{B1ED69CD-485D-4DA5-9322-94136B41E525}" destId="{2E7E83ED-72D6-4318-A5DE-C0CA214C5673}" srcOrd="2" destOrd="0" presId="urn:microsoft.com/office/officeart/2018/5/layout/IconCircleLabelList"/>
    <dgm:cxn modelId="{5F09568A-90FA-4B11-BEB5-3C6DDBD6EA3E}" type="presParOf" srcId="{B1ED69CD-485D-4DA5-9322-94136B41E525}" destId="{E4E4C5B0-ED3D-4407-9FAD-BCE014B2A08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BAC79-11F3-4866-8001-36E35BF7B5D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0299A-9C03-4E72-BDAD-E901FAE6B776}">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50A7C-428D-4EE1-BB35-7EE221619B4A}">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A single API is to be adequate to support multiple look and feel.</a:t>
          </a:r>
        </a:p>
      </dsp:txBody>
      <dsp:txXfrm>
        <a:off x="1941716" y="718"/>
        <a:ext cx="4571887" cy="1681139"/>
      </dsp:txXfrm>
    </dsp:sp>
    <dsp:sp modelId="{E1B56B09-0713-475B-9A76-1466196226D7}">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CD850-1D1C-4ACD-A1EC-E14126EE2852}">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F5FCDD-CC7B-456B-A1E8-E959F9E27B65}">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API is to be model driven in order that the best level API isn’t needed to own information.</a:t>
          </a:r>
        </a:p>
      </dsp:txBody>
      <dsp:txXfrm>
        <a:off x="1941716" y="2102143"/>
        <a:ext cx="4571887" cy="1681139"/>
      </dsp:txXfrm>
    </dsp:sp>
    <dsp:sp modelId="{606966C5-A005-4AEF-88CC-B83DBED0363C}">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DB6D2-82BC-4B29-930D-5C1300AA7EA8}">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FFABB3-222C-4459-BE44-E6A362ADD18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API is to use the Java Bean model in order that Builder Tools and IDE will give higher services to the developers to be used.</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D5590-5099-4A4E-B1B0-5E251A629584}">
      <dsp:nvSpPr>
        <dsp:cNvPr id="0" name=""/>
        <dsp:cNvSpPr/>
      </dsp:nvSpPr>
      <dsp:spPr>
        <a:xfrm>
          <a:off x="310879" y="424923"/>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8FDED-90B0-416E-816B-5ACBD637BA1A}">
      <dsp:nvSpPr>
        <dsp:cNvPr id="0" name=""/>
        <dsp:cNvSpPr/>
      </dsp:nvSpPr>
      <dsp:spPr>
        <a:xfrm>
          <a:off x="517228" y="631273"/>
          <a:ext cx="555556" cy="555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D8397B-8226-4F21-916A-B86B4D2D2FB3}">
      <dsp:nvSpPr>
        <dsp:cNvPr id="0" name=""/>
        <dsp:cNvSpPr/>
      </dsp:nvSpPr>
      <dsp:spPr>
        <a:xfrm>
          <a:off x="1354" y="1694767"/>
          <a:ext cx="1587304" cy="1839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hlinkClick xmlns:r="http://schemas.openxmlformats.org/officeDocument/2006/relationships" r:id="rId3"/>
            </a:rPr>
            <a:t>JavaFX comes</a:t>
          </a:r>
          <a:r>
            <a:rPr lang="en-US" sz="1100" kern="1200"/>
            <a:t> with an oversized set of intrinsic GUI parts, like buttons, text fields, tables, trees, menus, charts and far additional. That saves you tons of your time once building a desktop application.</a:t>
          </a:r>
        </a:p>
      </dsp:txBody>
      <dsp:txXfrm>
        <a:off x="1354" y="1694767"/>
        <a:ext cx="1587304" cy="1839661"/>
      </dsp:txXfrm>
    </dsp:sp>
    <dsp:sp modelId="{30A0B8DA-EA45-46D4-9183-8542C45DC1A7}">
      <dsp:nvSpPr>
        <dsp:cNvPr id="0" name=""/>
        <dsp:cNvSpPr/>
      </dsp:nvSpPr>
      <dsp:spPr>
        <a:xfrm>
          <a:off x="2175962" y="424923"/>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FC93E-A588-4A58-BF54-6AA12FDED1F8}">
      <dsp:nvSpPr>
        <dsp:cNvPr id="0" name=""/>
        <dsp:cNvSpPr/>
      </dsp:nvSpPr>
      <dsp:spPr>
        <a:xfrm>
          <a:off x="2382311" y="631273"/>
          <a:ext cx="555556" cy="55555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E4C5B0-ED3D-4407-9FAD-BCE014B2A08A}">
      <dsp:nvSpPr>
        <dsp:cNvPr id="0" name=""/>
        <dsp:cNvSpPr/>
      </dsp:nvSpPr>
      <dsp:spPr>
        <a:xfrm>
          <a:off x="1866437" y="1694767"/>
          <a:ext cx="1587304" cy="1839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JavaFX parts are often styled using CSS, and you’ll be able to use FXML to compose a GUI rather than doing it in Java code. This makes it easier to quickly place a GUI along, or amendment the appearance or composition while not having to play within the Java code.</a:t>
          </a:r>
        </a:p>
      </dsp:txBody>
      <dsp:txXfrm>
        <a:off x="1866437" y="1694767"/>
        <a:ext cx="1587304" cy="18396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6CC7-0AE7-42F1-8A27-666E3C955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86388-894D-4615-A223-416532211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452A8E-881B-4A3F-8B40-3B4563458A95}"/>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5" name="Footer Placeholder 4">
            <a:extLst>
              <a:ext uri="{FF2B5EF4-FFF2-40B4-BE49-F238E27FC236}">
                <a16:creationId xmlns:a16="http://schemas.microsoft.com/office/drawing/2014/main" id="{F8D4A4F2-A0B6-43C7-A5A3-F8E4AD434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A4519-FCBE-473D-AD85-098A1556E066}"/>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01417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3C13-6831-4F22-8F77-352AD6DA6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42B1A-506E-4D32-B08F-AE61A6B18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42425-7C76-4606-87D7-EDDC9ADC3569}"/>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5" name="Footer Placeholder 4">
            <a:extLst>
              <a:ext uri="{FF2B5EF4-FFF2-40B4-BE49-F238E27FC236}">
                <a16:creationId xmlns:a16="http://schemas.microsoft.com/office/drawing/2014/main" id="{37D042B2-0693-480D-AE5A-A093B5DD5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3F8F7-98CC-4F1E-ACAB-2531EBDA74D4}"/>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44973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D5FC3-8E8B-46AB-B57E-730B59AEE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6BBFD-DE91-451C-92CF-1C6B364EB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02369-E949-47D6-9128-682BD097BFE3}"/>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5" name="Footer Placeholder 4">
            <a:extLst>
              <a:ext uri="{FF2B5EF4-FFF2-40B4-BE49-F238E27FC236}">
                <a16:creationId xmlns:a16="http://schemas.microsoft.com/office/drawing/2014/main" id="{1BD5503B-D86E-4041-8114-7D7FC9C92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4D899-4B63-42C2-B77A-BBDCD4E0D291}"/>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17770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5544-5C31-4E75-8C54-876E5171F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5031-E8D1-44CA-BE1B-3E9E87D25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7C1BC-D307-45BA-8815-DF251F660B22}"/>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5" name="Footer Placeholder 4">
            <a:extLst>
              <a:ext uri="{FF2B5EF4-FFF2-40B4-BE49-F238E27FC236}">
                <a16:creationId xmlns:a16="http://schemas.microsoft.com/office/drawing/2014/main" id="{CF913EB7-F76D-4552-9EF3-6807B711D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A5138-7BFC-4827-AB07-B6CFE025D6D8}"/>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330035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6E1B-9052-4DCE-AD39-23CE06FA1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F2960-6191-4E57-8D1F-714A2CD6D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25AC2-A342-4E1A-8699-FEA4E6ACAE64}"/>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5" name="Footer Placeholder 4">
            <a:extLst>
              <a:ext uri="{FF2B5EF4-FFF2-40B4-BE49-F238E27FC236}">
                <a16:creationId xmlns:a16="http://schemas.microsoft.com/office/drawing/2014/main" id="{239D325F-D559-4158-B6E6-E5D0D27F9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32AC0-F3EF-47B4-AD91-11A2FB410347}"/>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43053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A528-B833-438E-87B9-234340CBB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7E3495-EEB1-48F3-8B58-7368B47DE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A577F5-B24B-4218-8489-6EA82057A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2B879-292E-48CC-87CA-67C4826573EA}"/>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6" name="Footer Placeholder 5">
            <a:extLst>
              <a:ext uri="{FF2B5EF4-FFF2-40B4-BE49-F238E27FC236}">
                <a16:creationId xmlns:a16="http://schemas.microsoft.com/office/drawing/2014/main" id="{E6581420-202E-4575-BCC4-46D0FAD61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77E48-FB69-4314-A657-AA32082EC6F8}"/>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85646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FCBF-6B08-4A56-BCF3-4D67C156F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E3AAC-E227-4161-AA61-EFB3FF7C0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92A8B-1BA0-4EC8-B249-99C170081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7A3E50-D4AC-40C2-9D24-8CC37A003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7B310-C30A-4A63-A123-4277B9B88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E98A7-44C6-48A1-A2BB-C40787D42368}"/>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8" name="Footer Placeholder 7">
            <a:extLst>
              <a:ext uri="{FF2B5EF4-FFF2-40B4-BE49-F238E27FC236}">
                <a16:creationId xmlns:a16="http://schemas.microsoft.com/office/drawing/2014/main" id="{0F16DDFE-9BC3-4953-8C39-5F1216329E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F536DD-9B6E-43A4-A40E-249421B4A9D4}"/>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50868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515-FD31-4DBC-BA08-24FDFCE446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F796E-250D-4B60-891B-460292FE1F3A}"/>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4" name="Footer Placeholder 3">
            <a:extLst>
              <a:ext uri="{FF2B5EF4-FFF2-40B4-BE49-F238E27FC236}">
                <a16:creationId xmlns:a16="http://schemas.microsoft.com/office/drawing/2014/main" id="{CD03D593-AD4D-4FE5-B27B-6D5633482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5C2C7-33FF-4BBE-9949-465340938EF1}"/>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77487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AC377-6E54-4AB4-8F78-2E89FD6D5D5A}"/>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3" name="Footer Placeholder 2">
            <a:extLst>
              <a:ext uri="{FF2B5EF4-FFF2-40B4-BE49-F238E27FC236}">
                <a16:creationId xmlns:a16="http://schemas.microsoft.com/office/drawing/2014/main" id="{ECF4946C-6E92-4DB2-BE9C-2DEF756FB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25E98-0D9C-451B-BC81-01F0447C2C08}"/>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345775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400A-2457-4754-B0AA-5D4E76B20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BD0E7C-3C01-4BB9-BD0C-5AAA4057A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06D98-5D2E-4F83-906C-9043A520B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2B0D2-8767-472D-9015-B3F6BAC6B21A}"/>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6" name="Footer Placeholder 5">
            <a:extLst>
              <a:ext uri="{FF2B5EF4-FFF2-40B4-BE49-F238E27FC236}">
                <a16:creationId xmlns:a16="http://schemas.microsoft.com/office/drawing/2014/main" id="{3A967150-77E1-477E-BBCF-0C0726B2C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75C56-C129-4D72-BCF8-0FE151742BD5}"/>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24680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9CA6-9CB0-40DD-9C05-CC4EB2EE1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5C9435-7179-49DA-8338-D86653128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413FD-AF14-4334-988A-65D44C3AE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DB51D-2891-40E0-8A34-77B7E021E9DB}"/>
              </a:ext>
            </a:extLst>
          </p:cNvPr>
          <p:cNvSpPr>
            <a:spLocks noGrp="1"/>
          </p:cNvSpPr>
          <p:nvPr>
            <p:ph type="dt" sz="half" idx="10"/>
          </p:nvPr>
        </p:nvSpPr>
        <p:spPr/>
        <p:txBody>
          <a:bodyPr/>
          <a:lstStyle/>
          <a:p>
            <a:fld id="{337E20FC-28E5-4650-AF30-0DE77D80A5FB}" type="datetimeFigureOut">
              <a:rPr lang="en-US" smtClean="0"/>
              <a:t>01/01/2020</a:t>
            </a:fld>
            <a:endParaRPr lang="en-US"/>
          </a:p>
        </p:txBody>
      </p:sp>
      <p:sp>
        <p:nvSpPr>
          <p:cNvPr id="6" name="Footer Placeholder 5">
            <a:extLst>
              <a:ext uri="{FF2B5EF4-FFF2-40B4-BE49-F238E27FC236}">
                <a16:creationId xmlns:a16="http://schemas.microsoft.com/office/drawing/2014/main" id="{3AD7B267-13A2-490D-9E70-0817B0AA6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FBB96-B122-46A4-957B-6EBEC4472249}"/>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1267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21966-9DA4-4324-AED9-C35B530DA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E8B94E-988E-45F3-A03B-92DEF9C1F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D57D9-B60C-47C8-82E9-ABA4ADCF0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E20FC-28E5-4650-AF30-0DE77D80A5FB}" type="datetimeFigureOut">
              <a:rPr lang="en-US" smtClean="0"/>
              <a:t>01/01/2020</a:t>
            </a:fld>
            <a:endParaRPr lang="en-US"/>
          </a:p>
        </p:txBody>
      </p:sp>
      <p:sp>
        <p:nvSpPr>
          <p:cNvPr id="5" name="Footer Placeholder 4">
            <a:extLst>
              <a:ext uri="{FF2B5EF4-FFF2-40B4-BE49-F238E27FC236}">
                <a16:creationId xmlns:a16="http://schemas.microsoft.com/office/drawing/2014/main" id="{9F184104-B4CB-4801-9261-814135FDC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BF7F44-9517-4672-85AB-B3539EF5D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69FBF-30D4-4A1B-BBE5-7CADFFBD5B78}" type="slidenum">
              <a:rPr lang="en-US" smtClean="0"/>
              <a:t>‹#›</a:t>
            </a:fld>
            <a:endParaRPr lang="en-US"/>
          </a:p>
        </p:txBody>
      </p:sp>
    </p:spTree>
    <p:extLst>
      <p:ext uri="{BB962C8B-B14F-4D97-AF65-F5344CB8AC3E}">
        <p14:creationId xmlns:p14="http://schemas.microsoft.com/office/powerpoint/2010/main" val="376262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educba.com/microsoft-office-application/" TargetMode="External"/><Relationship Id="rId2" Type="http://schemas.openxmlformats.org/officeDocument/2006/relationships/hyperlink" Target="https://www.educba.com/course/online-java-swing-training/" TargetMode="Externa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FFB65F93-FFA6-44C3-9A99-2AA6F463925A}"/>
              </a:ext>
            </a:extLst>
          </p:cNvPr>
          <p:cNvPicPr>
            <a:picLocks noChangeAspect="1"/>
          </p:cNvPicPr>
          <p:nvPr/>
        </p:nvPicPr>
        <p:blipFill rotWithShape="1">
          <a:blip r:embed="rId2">
            <a:alphaModFix amt="34000"/>
            <a:extLst>
              <a:ext uri="{BEBA8EAE-BF5A-486C-A8C5-ECC9F3942E4B}">
                <a14:imgProps xmlns:a14="http://schemas.microsoft.com/office/drawing/2010/main">
                  <a14:imgLayer r:embed="rId3">
                    <a14:imgEffect>
                      <a14:saturation sat="188000"/>
                    </a14:imgEffect>
                    <a14:imgEffect>
                      <a14:brightnessContrast contrast="3000"/>
                    </a14:imgEffect>
                  </a14:imgLayer>
                </a14:imgProps>
              </a:ext>
              <a:ext uri="{28A0092B-C50C-407E-A947-70E740481C1C}">
                <a14:useLocalDpi xmlns:a14="http://schemas.microsoft.com/office/drawing/2010/main" val="0"/>
              </a:ext>
            </a:extLst>
          </a:blip>
          <a:srcRect b="3434"/>
          <a:stretch/>
        </p:blipFill>
        <p:spPr>
          <a:xfrm>
            <a:off x="2" y="10"/>
            <a:ext cx="12191997" cy="6857990"/>
          </a:xfrm>
          <a:prstGeom prst="rect">
            <a:avLst/>
          </a:prstGeom>
        </p:spPr>
      </p:pic>
      <p:sp>
        <p:nvSpPr>
          <p:cNvPr id="2" name="Title 1">
            <a:extLst>
              <a:ext uri="{FF2B5EF4-FFF2-40B4-BE49-F238E27FC236}">
                <a16:creationId xmlns:a16="http://schemas.microsoft.com/office/drawing/2014/main" id="{57742811-700E-41DA-AED6-E0D7D08BB9A2}"/>
              </a:ext>
            </a:extLst>
          </p:cNvPr>
          <p:cNvSpPr>
            <a:spLocks noGrp="1"/>
          </p:cNvSpPr>
          <p:nvPr>
            <p:ph type="title"/>
          </p:nvPr>
        </p:nvSpPr>
        <p:spPr>
          <a:xfrm>
            <a:off x="2590991" y="1680291"/>
            <a:ext cx="7010018" cy="701243"/>
          </a:xfrm>
        </p:spPr>
        <p:txBody>
          <a:bodyPr vert="horz" lIns="91440" tIns="45720" rIns="91440" bIns="45720" rtlCol="0" anchor="b">
            <a:normAutofit fontScale="90000"/>
          </a:bodyPr>
          <a:lstStyle/>
          <a:p>
            <a:r>
              <a:rPr lang="en-US" sz="7200" dirty="0"/>
              <a:t>What is Swing?</a:t>
            </a:r>
          </a:p>
        </p:txBody>
      </p:sp>
      <p:sp>
        <p:nvSpPr>
          <p:cNvPr id="5" name="Text Placeholder 4">
            <a:extLst>
              <a:ext uri="{FF2B5EF4-FFF2-40B4-BE49-F238E27FC236}">
                <a16:creationId xmlns:a16="http://schemas.microsoft.com/office/drawing/2014/main" id="{5121732D-F0EB-4E90-ABEE-96F8AF704A6F}"/>
              </a:ext>
            </a:extLst>
          </p:cNvPr>
          <p:cNvSpPr>
            <a:spLocks noGrp="1"/>
          </p:cNvSpPr>
          <p:nvPr>
            <p:ph type="body" idx="1"/>
          </p:nvPr>
        </p:nvSpPr>
        <p:spPr>
          <a:xfrm>
            <a:off x="2590991" y="2526696"/>
            <a:ext cx="7010018" cy="3765247"/>
          </a:xfrm>
        </p:spPr>
        <p:txBody>
          <a:bodyPr vert="horz" lIns="91440" tIns="45720" rIns="91440" bIns="45720" rtlCol="0">
            <a:normAutofit/>
          </a:bodyPr>
          <a:lstStyle/>
          <a:p>
            <a:r>
              <a:rPr lang="en-US" sz="2800" dirty="0">
                <a:solidFill>
                  <a:schemeClr val="tx1"/>
                </a:solidFill>
              </a:rPr>
              <a:t>Swing API is a set of extendable GUI parts to ease the developer’s life to form JAVA primarily based Front End/GUI Applications. </a:t>
            </a:r>
          </a:p>
          <a:p>
            <a:r>
              <a:rPr lang="en-US" sz="2800" dirty="0">
                <a:solidFill>
                  <a:schemeClr val="tx1"/>
                </a:solidFill>
              </a:rPr>
              <a:t>It turns on prime of AWT API and acts as a replacement of AWT API since it’s nearly every management comparable to AWT controls. Swing part follows a Model-View-Controller design to meet the subsequent criteria.</a:t>
            </a:r>
          </a:p>
        </p:txBody>
      </p:sp>
      <p:sp>
        <p:nvSpPr>
          <p:cNvPr id="42"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5">
            <a:extLst>
              <a:ext uri="{FF2B5EF4-FFF2-40B4-BE49-F238E27FC236}">
                <a16:creationId xmlns:a16="http://schemas.microsoft.com/office/drawing/2014/main" id="{CDD7DB09-290B-4A1F-BFC1-51ED7C978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87656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34CA6E-FA6B-446D-9B2E-62DD22909409}"/>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kern="1200">
                <a:solidFill>
                  <a:srgbClr val="FFFFFF"/>
                </a:solidFill>
                <a:latin typeface="+mj-lt"/>
                <a:ea typeface="+mj-ea"/>
                <a:cs typeface="+mj-cs"/>
              </a:rPr>
              <a:t>Swing Feature</a:t>
            </a:r>
          </a:p>
        </p:txBody>
      </p:sp>
      <p:graphicFrame>
        <p:nvGraphicFramePr>
          <p:cNvPr id="6" name="Text Placeholder 3">
            <a:extLst>
              <a:ext uri="{FF2B5EF4-FFF2-40B4-BE49-F238E27FC236}">
                <a16:creationId xmlns:a16="http://schemas.microsoft.com/office/drawing/2014/main" id="{55B22882-2C2F-4351-9B0E-867D512355DA}"/>
              </a:ext>
            </a:extLst>
          </p:cNvPr>
          <p:cNvGraphicFramePr/>
          <p:nvPr>
            <p:extLst>
              <p:ext uri="{D42A27DB-BD31-4B8C-83A1-F6EECF244321}">
                <p14:modId xmlns:p14="http://schemas.microsoft.com/office/powerpoint/2010/main" val="5754096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16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E6324-F2CF-42C1-A981-F720DE02D074}"/>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a:t>What is JavaFX?</a:t>
            </a:r>
          </a:p>
        </p:txBody>
      </p:sp>
      <p:sp>
        <p:nvSpPr>
          <p:cNvPr id="6" name="Text Placeholder 5">
            <a:extLst>
              <a:ext uri="{FF2B5EF4-FFF2-40B4-BE49-F238E27FC236}">
                <a16:creationId xmlns:a16="http://schemas.microsoft.com/office/drawing/2014/main" id="{649E9DA6-2CDB-4BF6-B365-6084CCE5B780}"/>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indent="-228600">
              <a:buFont typeface="Arial" panose="020B0604020202020204" pitchFamily="34" charset="0"/>
              <a:buChar char="•"/>
            </a:pPr>
            <a:r>
              <a:rPr lang="en-US" sz="2000" dirty="0"/>
              <a:t>JavaFX may be a </a:t>
            </a:r>
            <a:r>
              <a:rPr lang="en-US" sz="2000" dirty="0">
                <a:hlinkClick r:id="rId2"/>
              </a:rPr>
              <a:t>GUI toolkit for Java</a:t>
            </a:r>
            <a:r>
              <a:rPr lang="en-US" sz="2000" dirty="0"/>
              <a:t> (GUI is brief for Graphical User Interface). JavaFX makes it easier to form </a:t>
            </a:r>
            <a:r>
              <a:rPr lang="en-US" sz="2000" dirty="0">
                <a:hlinkClick r:id="rId3"/>
              </a:rPr>
              <a:t>desktop applications</a:t>
            </a:r>
            <a:r>
              <a:rPr lang="en-US" sz="2000" dirty="0"/>
              <a:t> and games in Java. JavaFX has replaced Swing because of the suggested GUI toolkit for Java. What is more, JavaFX is additional consistent in its style than Swing and has additional options. It’s additional fashionable too, sanctioning you to style GUI victimization layout files (XML) and elegance them with CSS, similar to we tend to are accustomed to network applications.</a:t>
            </a:r>
          </a:p>
        </p:txBody>
      </p:sp>
      <p:pic>
        <p:nvPicPr>
          <p:cNvPr id="15" name="Picture 14">
            <a:extLst>
              <a:ext uri="{FF2B5EF4-FFF2-40B4-BE49-F238E27FC236}">
                <a16:creationId xmlns:a16="http://schemas.microsoft.com/office/drawing/2014/main" id="{A0A7ED5C-CA61-4597-9011-195B168946BB}"/>
              </a:ext>
            </a:extLst>
          </p:cNvPr>
          <p:cNvPicPr>
            <a:picLocks noChangeAspect="1"/>
          </p:cNvPicPr>
          <p:nvPr/>
        </p:nvPicPr>
        <p:blipFill rotWithShape="1">
          <a:blip r:embed="rId4"/>
          <a:srcRect l="7228" r="47653" b="-1"/>
          <a:stretch/>
        </p:blipFill>
        <p:spPr>
          <a:xfrm>
            <a:off x="20" y="10"/>
            <a:ext cx="4635571" cy="6857990"/>
          </a:xfrm>
          <a:prstGeom prst="rect">
            <a:avLst/>
          </a:prstGeom>
          <a:effectLst/>
        </p:spPr>
      </p:pic>
      <p:cxnSp>
        <p:nvCxnSpPr>
          <p:cNvPr id="24" name="Straight Connector 2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3D4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8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2E57C-AB7B-4473-8000-19020E64AD8C}"/>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JavaFX Feature</a:t>
            </a:r>
          </a:p>
        </p:txBody>
      </p:sp>
      <p:sp>
        <p:nvSpPr>
          <p:cNvPr id="24" name="Rectangle 2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descr="A close up of text on a black background&#10;&#10;Description automatically generated">
            <a:extLst>
              <a:ext uri="{FF2B5EF4-FFF2-40B4-BE49-F238E27FC236}">
                <a16:creationId xmlns:a16="http://schemas.microsoft.com/office/drawing/2014/main" id="{137E9139-DFD2-4F9D-9787-C15CF2217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092547"/>
            <a:ext cx="6702552" cy="3770185"/>
          </a:xfrm>
          <a:prstGeom prst="rect">
            <a:avLst/>
          </a:prstGeom>
        </p:spPr>
      </p:pic>
      <p:sp useBgFill="1">
        <p:nvSpPr>
          <p:cNvPr id="26" name="Rectangle 2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ext Placeholder 3">
            <a:extLst>
              <a:ext uri="{FF2B5EF4-FFF2-40B4-BE49-F238E27FC236}">
                <a16:creationId xmlns:a16="http://schemas.microsoft.com/office/drawing/2014/main" id="{A2E978E3-E1C3-4939-98FF-072E55E55EA9}"/>
              </a:ext>
            </a:extLst>
          </p:cNvPr>
          <p:cNvGraphicFramePr/>
          <p:nvPr>
            <p:extLst>
              <p:ext uri="{D42A27DB-BD31-4B8C-83A1-F6EECF244321}">
                <p14:modId xmlns:p14="http://schemas.microsoft.com/office/powerpoint/2010/main" val="1616575654"/>
              </p:ext>
            </p:extLst>
          </p:nvPr>
        </p:nvGraphicFramePr>
        <p:xfrm>
          <a:off x="7938752" y="2020824"/>
          <a:ext cx="3455097" cy="3959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311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093653F9-92B3-4CB5-A77D-BF3C6400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628" y="1863801"/>
            <a:ext cx="9016743" cy="4440746"/>
          </a:xfrm>
          <a:prstGeom prst="rect">
            <a:avLst/>
          </a:prstGeom>
        </p:spPr>
      </p:pic>
      <p:sp>
        <p:nvSpPr>
          <p:cNvPr id="2" name="Title 1">
            <a:extLst>
              <a:ext uri="{FF2B5EF4-FFF2-40B4-BE49-F238E27FC236}">
                <a16:creationId xmlns:a16="http://schemas.microsoft.com/office/drawing/2014/main" id="{569034C8-A1BE-473B-ACD4-BFD0F120A8F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600" kern="1200">
                <a:solidFill>
                  <a:schemeClr val="tx1"/>
                </a:solidFill>
                <a:latin typeface="+mj-lt"/>
                <a:ea typeface="+mj-ea"/>
                <a:cs typeface="+mj-cs"/>
              </a:rPr>
              <a:t>Why we choose JavaFX instead of Swing?</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96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device&#10;&#10;Description automatically generated">
            <a:extLst>
              <a:ext uri="{FF2B5EF4-FFF2-40B4-BE49-F238E27FC236}">
                <a16:creationId xmlns:a16="http://schemas.microsoft.com/office/drawing/2014/main" id="{5D03E6F1-A8AA-418A-A807-C17076012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742"/>
            <a:ext cx="12166392" cy="5170715"/>
          </a:xfrm>
          <a:prstGeom prst="rect">
            <a:avLst/>
          </a:prstGeom>
        </p:spPr>
      </p:pic>
    </p:spTree>
    <p:extLst>
      <p:ext uri="{BB962C8B-B14F-4D97-AF65-F5344CB8AC3E}">
        <p14:creationId xmlns:p14="http://schemas.microsoft.com/office/powerpoint/2010/main" val="253424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0F9A5617-EC0B-480A-BCB0-14CD67CBC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2511"/>
            <a:ext cx="12208751" cy="4761411"/>
          </a:xfrm>
          <a:prstGeom prst="rect">
            <a:avLst/>
          </a:prstGeom>
        </p:spPr>
      </p:pic>
    </p:spTree>
    <p:extLst>
      <p:ext uri="{BB962C8B-B14F-4D97-AF65-F5344CB8AC3E}">
        <p14:creationId xmlns:p14="http://schemas.microsoft.com/office/powerpoint/2010/main" val="275488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2CDCD37-E513-4C93-8047-BD6532EE1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9607"/>
            <a:ext cx="12177611" cy="3683727"/>
          </a:xfrm>
          <a:prstGeom prst="rect">
            <a:avLst/>
          </a:prstGeom>
        </p:spPr>
      </p:pic>
    </p:spTree>
    <p:extLst>
      <p:ext uri="{BB962C8B-B14F-4D97-AF65-F5344CB8AC3E}">
        <p14:creationId xmlns:p14="http://schemas.microsoft.com/office/powerpoint/2010/main" val="2428676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Swing?</vt:lpstr>
      <vt:lpstr>Swing Feature</vt:lpstr>
      <vt:lpstr>What is JavaFX?</vt:lpstr>
      <vt:lpstr>JavaFX Feature</vt:lpstr>
      <vt:lpstr>Why we choose JavaFX instead of Swing?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Swing?</dc:title>
  <dc:creator>triet minh</dc:creator>
  <cp:lastModifiedBy>triet minh</cp:lastModifiedBy>
  <cp:revision>1</cp:revision>
  <dcterms:created xsi:type="dcterms:W3CDTF">2020-01-01T04:34:13Z</dcterms:created>
  <dcterms:modified xsi:type="dcterms:W3CDTF">2020-01-01T04:34:19Z</dcterms:modified>
</cp:coreProperties>
</file>