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NGOC KHANH" initials="NNK" lastIdx="1" clrIdx="0">
    <p:extLst>
      <p:ext uri="{19B8F6BF-5375-455C-9EA6-DF929625EA0E}">
        <p15:presenceInfo xmlns:p15="http://schemas.microsoft.com/office/powerpoint/2012/main" userId="NGUYEN NGOC KHA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5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2222-E9E1-4FAC-B26F-42FBABD3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2D6A8-FB6C-4A4D-85A5-F6FA772F3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574A-6C4F-441A-82FB-DC6EBB98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811E-31E0-4745-8313-024C9BDC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820F-168F-4FF0-B506-BDA5A7C8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AFE3-3B63-493D-9349-1C628F6D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17AD9-1C85-4DD0-8BBA-ED2C81A1F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818A-FACE-4EB4-8903-1B3D8D90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3621-35F6-4483-AE06-1842D596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35CF-785C-4879-A902-550F5B52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EF031-18BE-4326-8303-2D5E0A957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65A36-4A47-403D-A55E-AC571E84B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7279-E61A-4582-BC4C-3388D691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7F3C-30D8-4CA9-90D6-6D2EE716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CD2D-0217-45A8-A9C9-0CAB23CA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EE2E-702C-402B-B1DC-41786BD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923-0560-4E6E-B0E7-C99AC0FA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FC37-27D3-4C0F-B91E-603E2219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F2F5-2C1B-470D-9506-BD77AFF7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2937-77DC-4E92-84F6-3D3DEF51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8232-DD33-443C-9E4B-7B16C9B4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2F34-325A-4FE2-93B8-D9EB145F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2425-F0F1-425F-B8AD-AE79D05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6FDA-CBE2-4D93-A6B6-871F6F1A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D175-253C-45E4-BC81-A1B2428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F89F-36B5-4C08-8957-9BF2DCD2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FA38-F006-408A-A5A7-055E0F372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91BCA-E5BD-4D87-99F1-D09B215E2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80820-94D1-4F52-90AA-FAB92243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08D3E-F730-4CC3-BFDE-8D33CBAE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5BDA3-1C70-4B6F-9D45-E9A08768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C7E5-F91D-49CC-B054-8F1BDC38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72BE-3540-42B2-A190-3F404D1A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0330-D6A1-4AD5-9B35-841864F1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521F5-AA74-410D-B95A-560DDD835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6AD9F-D349-487A-B5DA-A9D738C0F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D9C69-EEA9-4A33-8E60-7D750805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D9DBF-52AA-41FB-8DA7-DF3DCBD4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3DD0B-EF66-4745-AA03-225FE074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301F-E81C-4438-9A2D-4B5A8144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A7EE9-DB48-4068-AE7B-EDE7B23B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C42A6-38AB-42D3-B424-187E53B1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BD630-57F7-498D-8541-277B92B7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32873-264B-44D3-9CEB-0EADAF3A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57B28-F90F-461F-908A-BC3C3B97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1B834-ADEE-4A72-9BD2-25443F4B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89F-A650-4A33-A1B9-0E43094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1655-3F35-440A-AA56-2097808C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4B07A-9AF8-48B3-A86D-B87F2802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2C7F0-3876-42E5-9764-69CFDD2B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9C7A-246F-4A44-BA6A-2539D470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6764-6D08-4F29-9315-12CA2A1C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8345-64F8-433F-A3C6-EF964B0B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8FC17-7C96-4954-945D-4FE4628F7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DC6E9-DF37-4D7E-BB2B-53A424A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D91FD-CF7A-41C2-A0AE-F2B193B0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80C1-BA15-4140-9E56-A4FF5191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6B7CD-C904-4F3D-8E7A-31D091D5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89920-2995-4153-B9EB-9D300F94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58B3-6DEE-4C31-8FED-C01C1332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79A1-57DE-4301-8ABD-E3CB900B0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F507-2860-44A3-A513-47E22AD9584F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336-6735-4D35-B726-1F8FD2A3A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DA8A-BB06-42BB-BD94-5517F5B17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8AC4-BB74-4F02-A8EE-DE1F32CD2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3ACF1673-953A-422F-9A47-017309095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3"/>
          <a:stretch/>
        </p:blipFill>
        <p:spPr>
          <a:xfrm>
            <a:off x="20" y="206071"/>
            <a:ext cx="12191980" cy="480186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266A5D8-E184-4E8F-9001-D6F41E397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9122"/>
          <a:stretch/>
        </p:blipFill>
        <p:spPr>
          <a:xfrm flipV="1">
            <a:off x="0" y="0"/>
            <a:ext cx="12191999" cy="1713062"/>
          </a:xfrm>
          <a:custGeom>
            <a:avLst/>
            <a:gdLst>
              <a:gd name="connsiteX0" fmla="*/ 0 w 12191999"/>
              <a:gd name="connsiteY0" fmla="*/ 1713062 h 1713062"/>
              <a:gd name="connsiteX1" fmla="*/ 12191999 w 12191999"/>
              <a:gd name="connsiteY1" fmla="*/ 1713062 h 1713062"/>
              <a:gd name="connsiteX2" fmla="*/ 12191999 w 12191999"/>
              <a:gd name="connsiteY2" fmla="*/ 0 h 1713062"/>
              <a:gd name="connsiteX3" fmla="*/ 0 w 12191999"/>
              <a:gd name="connsiteY3" fmla="*/ 0 h 171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713062">
                <a:moveTo>
                  <a:pt x="0" y="1713062"/>
                </a:moveTo>
                <a:lnTo>
                  <a:pt x="12191999" y="1713062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EB1D02B-BBFA-4A97-A021-7816ECC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3048" y="3840845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6" name="Rectangle 93">
            <a:extLst>
              <a:ext uri="{FF2B5EF4-FFF2-40B4-BE49-F238E27FC236}">
                <a16:creationId xmlns:a16="http://schemas.microsoft.com/office/drawing/2014/main" id="{BDD7BED2-CC5E-4866-AC0C-DCF928AF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390368"/>
            <a:ext cx="12188952" cy="14676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B0A63-1EED-40E9-8D5F-4A94DCF4D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88" y="5596061"/>
            <a:ext cx="9416898" cy="484374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  <a:latin typeface=".VnArial" panose="020B7200000000000000" pitchFamily="34" charset="0"/>
              </a:rPr>
              <a:t>WHY WE CHOOSE INTELLIJ IDEA?</a:t>
            </a:r>
          </a:p>
        </p:txBody>
      </p:sp>
    </p:spTree>
    <p:extLst>
      <p:ext uri="{BB962C8B-B14F-4D97-AF65-F5344CB8AC3E}">
        <p14:creationId xmlns:p14="http://schemas.microsoft.com/office/powerpoint/2010/main" val="17740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B4A300-0ECC-4A09-9D4D-876662BB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33" y="5313521"/>
            <a:ext cx="105155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3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 IDEA is a fully featured IDE developed by JetBrains. This IDE supports many languages from Java, Kotlin, Scala, Android, Mercurial, Groovy …</a:t>
            </a:r>
          </a:p>
        </p:txBody>
      </p:sp>
      <p:pic>
        <p:nvPicPr>
          <p:cNvPr id="27" name="Content Placeholder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98506C-2B02-4526-8C3D-BE5653CA0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6" b="13468"/>
          <a:stretch/>
        </p:blipFill>
        <p:spPr>
          <a:xfrm>
            <a:off x="0" y="0"/>
            <a:ext cx="12192000" cy="4229100"/>
          </a:xfrm>
          <a:prstGeom prst="rect">
            <a:avLst/>
          </a:prstGeom>
        </p:spPr>
      </p:pic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30C47352-12E4-4C65-A355-8A17D63DA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32" y="5779865"/>
            <a:ext cx="995968" cy="10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46">
            <a:extLst>
              <a:ext uri="{FF2B5EF4-FFF2-40B4-BE49-F238E27FC236}">
                <a16:creationId xmlns:a16="http://schemas.microsoft.com/office/drawing/2014/main" id="{660183B9-451D-4EA3-9633-D2F4EC95C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E25D0AE-EA96-4760-9E37-46C6273B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7174242-A1F2-4E5E-BDFE-FD18ECEF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440ACF64-CF99-4172-A0AF-1844EC755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B4F3357-5BB3-4AF9-86DC-E97DBE52C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DEBA9D41-EF1C-452D-934C-B2216429C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1B8DD2A3-1BCA-4D1E-A1F8-9A668FD73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AD919CD-F359-4D5B-BBFE-DC84003C9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B50C4136-ABB4-4178-A689-EAA873EC2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EA66BA06-5D0B-407C-8252-6FDB6D3EA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944AD8DF-7478-4700-8A6E-62D4FFD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40E4E79E-072F-468F-8A07-BFBA25DA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E96E1C69-1B69-4932-864C-CF2574954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5546A358-3E00-457F-99FB-260BCFD5B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844E8F38-703F-4A53-ADF5-6C7B32C27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A22506B8-2A19-41D5-A0EF-8E039DD0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91E4A00F-9409-4595-A66C-290FCA7D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3959A629-7D66-42D7-BD74-05B9C6469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32BDA321-6FB4-4900-BA33-A590F05C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64434AF-3D4A-40BF-B473-96FF81DBF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CE8254-788A-4B6C-BF28-CCE1BEB83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9" name="Isosceles Triangle 39">
              <a:extLst>
                <a:ext uri="{FF2B5EF4-FFF2-40B4-BE49-F238E27FC236}">
                  <a16:creationId xmlns:a16="http://schemas.microsoft.com/office/drawing/2014/main" id="{15836F00-8CF1-4ABC-A843-6C8224AED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E62E89F-FA5A-4D78-B280-E09DF8DA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4C3419DF-BD3A-40A2-ABE9-11A1591D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3" y="5267925"/>
            <a:ext cx="8833104" cy="7315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 which make IntelliJ IDEA a truly intelligent</a:t>
            </a:r>
            <a:br>
              <a:rPr lang="en-US" sz="3600" b="1" dirty="0"/>
            </a:br>
            <a:endParaRPr lang="en-US" sz="3600" dirty="0">
              <a:solidFill>
                <a:srgbClr val="FFFFFE"/>
              </a:solidFill>
            </a:endParaRPr>
          </a:p>
        </p:txBody>
      </p:sp>
      <p:pic>
        <p:nvPicPr>
          <p:cNvPr id="42" name="Picture 41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63423AFD-998B-4A8A-967C-D9DBE9745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3" r="-1" b="9468"/>
          <a:stretch/>
        </p:blipFill>
        <p:spPr>
          <a:xfrm>
            <a:off x="20" y="10"/>
            <a:ext cx="12188932" cy="4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8523F0-9B8A-474D-BF54-BB1F8F59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B7A44-17A9-4EB7-9C91-2806AF00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837" y="928866"/>
            <a:ext cx="5306084" cy="523063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fontAlgn="base"/>
            <a:endParaRPr lang="en-US" sz="2400" dirty="0">
              <a:solidFill>
                <a:srgbClr val="000000"/>
              </a:solidFill>
            </a:endParaRPr>
          </a:p>
          <a:p>
            <a:pPr marL="0" indent="0" algn="just" fontAlgn="base">
              <a:buNone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 IDEA brings you several completion types that are really something, because they are based on the deep code intelligence mentioned earlier, and therefore are able to save you a lot of time (and typing.)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why_smart_completion">
            <a:extLst>
              <a:ext uri="{FF2B5EF4-FFF2-40B4-BE49-F238E27FC236}">
                <a16:creationId xmlns:a16="http://schemas.microsoft.com/office/drawing/2014/main" id="{B281CCF5-EE9B-4904-B061-E8A8F442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0" y="0"/>
            <a:ext cx="1399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387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84F0311-03A6-4C52-A59A-4287B806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duplicates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5512DD-698D-49DD-8150-E59A2F5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3092970"/>
            <a:ext cx="10047574" cy="33205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IntelliJ IDEA knows your code so well it can detect duplicate blocks on the fly.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you extract a variable, constant, or method, the IDE will check if there are other similar code within the scope that could be replaced with the new variable, constant, or method as well.</a:t>
            </a:r>
          </a:p>
          <a:p>
            <a:endParaRPr lang="en-US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why_duplicates_2">
            <a:extLst>
              <a:ext uri="{FF2B5EF4-FFF2-40B4-BE49-F238E27FC236}">
                <a16:creationId xmlns:a16="http://schemas.microsoft.com/office/drawing/2014/main" id="{D9CE0F42-9475-4224-B7CB-BE603DDC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650"/>
            <a:ext cx="12192000" cy="58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1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DC4B72-4A3C-4129-81DC-BCA23F380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1536700"/>
            <a:ext cx="4554500" cy="3864695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4700" dirty="0">
                <a:solidFill>
                  <a:schemeClr val="accent1">
                    <a:lumMod val="50000"/>
                  </a:schemeClr>
                </a:solidFill>
                <a:latin typeface=".VnBlack" panose="020B7200000000000000" pitchFamily="34" charset="0"/>
              </a:rPr>
              <a:t>Undo </a:t>
            </a:r>
            <a:r>
              <a:rPr lang="en-US" sz="4700" dirty="0" err="1">
                <a:solidFill>
                  <a:schemeClr val="accent1">
                    <a:lumMod val="50000"/>
                  </a:schemeClr>
                </a:solidFill>
                <a:latin typeface=".VnBlack" panose="020B7200000000000000" pitchFamily="34" charset="0"/>
              </a:rPr>
              <a:t>refactorings</a:t>
            </a:r>
            <a:endParaRPr lang="en-US" sz="4700" dirty="0">
              <a:solidFill>
                <a:schemeClr val="accent1">
                  <a:lumMod val="50000"/>
                </a:schemeClr>
              </a:solidFill>
              <a:latin typeface=".VnBlack" panose="020B7200000000000000" pitchFamily="34" charset="0"/>
            </a:endParaRPr>
          </a:p>
          <a:p>
            <a:pPr marL="0" indent="0" algn="just">
              <a:buNone/>
            </a:pPr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IntelliJ IDEA can easily rollback even the most complicated </a:t>
            </a:r>
            <a:r>
              <a:rPr lang="en-US" sz="4700" dirty="0" err="1">
                <a:latin typeface="Arial" panose="020B0604020202020204" pitchFamily="34" charset="0"/>
                <a:cs typeface="Arial" panose="020B0604020202020204" pitchFamily="34" charset="0"/>
              </a:rPr>
              <a:t>refactorings</a:t>
            </a:r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 – with just one click. So it’s perfectly safe to experiment with the code in any way you like.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8E682ED-4F0C-4C80-99D1-5BE89D3C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536700"/>
            <a:ext cx="4554501" cy="436116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4700" dirty="0">
                <a:solidFill>
                  <a:schemeClr val="accent1">
                    <a:lumMod val="50000"/>
                  </a:schemeClr>
                </a:solidFill>
                <a:latin typeface=".VnBlack" panose="020B7200000000000000" pitchFamily="34" charset="0"/>
              </a:rPr>
              <a:t>Selection</a:t>
            </a:r>
          </a:p>
          <a:p>
            <a:pPr marL="0" indent="0" algn="just">
              <a:buNone/>
            </a:pPr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In the most cases, IntelliJ IDEA will guess the statement automatically or will offer you to choose from a list of available variants.</a:t>
            </a:r>
          </a:p>
          <a:p>
            <a:endParaRPr lang="en-US" sz="2000" dirty="0"/>
          </a:p>
        </p:txBody>
      </p:sp>
      <p:pic>
        <p:nvPicPr>
          <p:cNvPr id="3074" name="Picture 2" descr="why_select_expression">
            <a:extLst>
              <a:ext uri="{FF2B5EF4-FFF2-40B4-BE49-F238E27FC236}">
                <a16:creationId xmlns:a16="http://schemas.microsoft.com/office/drawing/2014/main" id="{B599AE28-F62B-4019-8DDB-966E4C6F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960109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17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A80B01-7FDA-4264-BAC7-CA797D49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B4323E-FC92-4DB4-99D1-2EEB22D6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1162" y="2811400"/>
            <a:ext cx="6909675" cy="2074826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offers plans for free, professional, and enterprise accounts. Free GitHub accounts are commonly used to host open source projects</a:t>
            </a:r>
            <a:endParaRPr lang="en-US" sz="3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94F0FD-C516-4676-951D-2992FE65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1" y="895380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080808"/>
                </a:solidFill>
                <a:latin typeface=".VnBlack" panose="020B7200000000000000" pitchFamily="34" charset="0"/>
              </a:rPr>
              <a:t>About GitHub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2F51DC-A47D-4585-8500-80A08120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72290"/>
            <a:ext cx="6553545" cy="552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B65F7E-ED33-4D55-9CC9-8054D08B46CA}"/>
              </a:ext>
            </a:extLst>
          </p:cNvPr>
          <p:cNvSpPr txBox="1">
            <a:spLocks/>
          </p:cNvSpPr>
          <p:nvPr/>
        </p:nvSpPr>
        <p:spPr>
          <a:xfrm>
            <a:off x="674237" y="1488062"/>
            <a:ext cx="3657600" cy="1617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rgbClr val="FFFFFF"/>
                </a:solidFill>
              </a:rPr>
              <a:t>OPERATING PRINCIPLES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75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.VnArial</vt:lpstr>
      <vt:lpstr>.VnBlack</vt:lpstr>
      <vt:lpstr>Arial</vt:lpstr>
      <vt:lpstr>Calibri</vt:lpstr>
      <vt:lpstr>Calibri Light</vt:lpstr>
      <vt:lpstr>Office Theme</vt:lpstr>
      <vt:lpstr>PowerPoint Presentation</vt:lpstr>
      <vt:lpstr>IntelliJ IDEA is a fully featured IDE developed by JetBrains. This IDE supports many languages from Java, Kotlin, Scala, Android, Mercurial, Groovy …</vt:lpstr>
      <vt:lpstr>Features which make IntelliJ IDEA a truly intelligent </vt:lpstr>
      <vt:lpstr>Completion</vt:lpstr>
      <vt:lpstr>Detecting duplicates</vt:lpstr>
      <vt:lpstr>PowerPoint Presentation</vt:lpstr>
      <vt:lpstr>About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KHANH</dc:creator>
  <cp:lastModifiedBy>NGUYEN NGOC KHANH</cp:lastModifiedBy>
  <cp:revision>19</cp:revision>
  <dcterms:created xsi:type="dcterms:W3CDTF">2020-01-01T01:32:24Z</dcterms:created>
  <dcterms:modified xsi:type="dcterms:W3CDTF">2020-01-01T03:36:29Z</dcterms:modified>
</cp:coreProperties>
</file>