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72" d="100"/>
          <a:sy n="172" d="100"/>
        </p:scale>
        <p:origin x="-1192" y="-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8C938-6507-4A47-9F14-2A66C7779E17}" type="datetimeFigureOut">
              <a:rPr kumimoji="1" lang="zh-CN" altLang="en-US" smtClean="0"/>
              <a:t>2021/10/26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D1889-0FCF-AE40-8AB7-8F2416D007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79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D1889-0FCF-AE40-8AB7-8F2416D0074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02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2AB53-F382-DA45-B46B-6D219A18A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260AAD-388F-C746-A33E-0F5424083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92417-4097-294B-AE26-BC05E907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DC77-99C9-154A-9068-E1092640D118}" type="datetimeFigureOut">
              <a:rPr kumimoji="1" lang="zh-CN" altLang="en-US" smtClean="0"/>
              <a:t>2021/10/26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4D79B-63AD-8C40-9AC1-8F812DEA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F86BB-9E31-4C42-AC8E-2BAFDEE8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C6B-3611-6C47-8F82-6C292A50E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721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2780A-FD11-1140-8AF6-110085D0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F69890-3562-114F-B763-6FBC2A709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6EF10-48F4-234C-AE34-25968889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DC77-99C9-154A-9068-E1092640D118}" type="datetimeFigureOut">
              <a:rPr kumimoji="1" lang="zh-CN" altLang="en-US" smtClean="0"/>
              <a:t>2021/10/26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01038-4FC3-B747-9C44-DEA8775C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DFD5-543E-D746-A014-7B0B8878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C6B-3611-6C47-8F82-6C292A50E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493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E816E4-1F8E-374C-82C0-EC5EEAAE8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43F34F-CA50-2040-9B89-99B486E17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CE291-479D-B74F-A69A-B7E8635F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DC77-99C9-154A-9068-E1092640D118}" type="datetimeFigureOut">
              <a:rPr kumimoji="1" lang="zh-CN" altLang="en-US" smtClean="0"/>
              <a:t>2021/10/26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F649F-2271-BB44-AECA-C2D6D847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E803D-D58D-E54F-964C-0A83A625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C6B-3611-6C47-8F82-6C292A50E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28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14C08-1EBC-CB47-BEBC-0F56EA8C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51F91-492C-6C44-92C5-227015C74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15753-597A-D94F-9586-7DF6529C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DC77-99C9-154A-9068-E1092640D118}" type="datetimeFigureOut">
              <a:rPr kumimoji="1" lang="zh-CN" altLang="en-US" smtClean="0"/>
              <a:t>2021/10/26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99CC2-92A3-5C4B-B7B1-A9156B22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72756-D077-CC4E-AF72-73699D4B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C6B-3611-6C47-8F82-6C292A50E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31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F83D6-A56E-FD46-B223-0CA09FA1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463C13-CA58-7C43-8920-9A7FDA91A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1DF58-5681-484E-AD0D-F2B6AC55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DC77-99C9-154A-9068-E1092640D118}" type="datetimeFigureOut">
              <a:rPr kumimoji="1" lang="zh-CN" altLang="en-US" smtClean="0"/>
              <a:t>2021/10/26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D4695-E1D7-024F-82CA-584B42E2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F6BD8-C84F-5B48-AD47-6893E5B4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C6B-3611-6C47-8F82-6C292A50E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87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26848-8EDE-B947-BD72-C6089DD2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10A49-C2A7-AB49-86C9-4687E1959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186E04-6E01-E94A-8049-A593B79F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E2DAD-6979-964E-AABF-C4DD544F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DC77-99C9-154A-9068-E1092640D118}" type="datetimeFigureOut">
              <a:rPr kumimoji="1" lang="zh-CN" altLang="en-US" smtClean="0"/>
              <a:t>2021/10/26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926FD5-708A-624E-869C-4E29F765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0BEA5-89D3-DF4E-B085-480E67A1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C6B-3611-6C47-8F82-6C292A50E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61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879B7-0F7D-E441-85B1-B33B7151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E2D3FB-13FA-F94C-937F-2DC21D9C5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C86149-2E86-4C42-AFA1-B2584F14B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6CBD7B-1E6E-0D46-8581-C38469E30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990F52-A2F8-3E4B-996E-D9E39E00B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AC7BEE-D4E2-E34E-A521-7E80A14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DC77-99C9-154A-9068-E1092640D118}" type="datetimeFigureOut">
              <a:rPr kumimoji="1" lang="zh-CN" altLang="en-US" smtClean="0"/>
              <a:t>2021/10/26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053A2D-DE9E-554D-BEBF-72C49E76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ADA601-31B1-A44C-A757-C2110B7B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C6B-3611-6C47-8F82-6C292A50E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57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183B4-430C-5D48-BA4D-6CFC7F9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6E4067-4CBE-544C-9D77-79BA9115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DC77-99C9-154A-9068-E1092640D118}" type="datetimeFigureOut">
              <a:rPr kumimoji="1" lang="zh-CN" altLang="en-US" smtClean="0"/>
              <a:t>2021/10/26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582277-DF91-8C43-A20D-D9EC6F48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DFDC87-782E-BD4D-85B8-4C1CFF47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C6B-3611-6C47-8F82-6C292A50E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88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5F6FFA-5D37-DB4E-928D-52B3A92E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DC77-99C9-154A-9068-E1092640D118}" type="datetimeFigureOut">
              <a:rPr kumimoji="1" lang="zh-CN" altLang="en-US" smtClean="0"/>
              <a:t>2021/10/26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978ECF-533A-2D49-97E3-21EC6E24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A2855-25A7-0741-AC31-A7DFB5F3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C6B-3611-6C47-8F82-6C292A50E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70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81130-BDF9-8F42-8D21-2E99C7DC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56717-14B0-E743-BCC0-F4130989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F2A40-18F0-EA4E-8A23-38AD92B4F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B02B1-B3BC-3349-8F9B-7F8AB191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DC77-99C9-154A-9068-E1092640D118}" type="datetimeFigureOut">
              <a:rPr kumimoji="1" lang="zh-CN" altLang="en-US" smtClean="0"/>
              <a:t>2021/10/26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54726-3A5C-E647-A38F-E13ABBDA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9BB87-BAF4-A64D-986A-BE4A5AD1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C6B-3611-6C47-8F82-6C292A50E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81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CC79C-E34B-7245-B5F3-0DE37122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EEE87B-992D-0942-86E0-0EB2A847F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A2E203-3F42-3243-BF2F-C4227047E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4D189-FDB9-084B-BB16-DFD1F2F6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DC77-99C9-154A-9068-E1092640D118}" type="datetimeFigureOut">
              <a:rPr kumimoji="1" lang="zh-CN" altLang="en-US" smtClean="0"/>
              <a:t>2021/10/26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144BF9-1AF8-844E-9E9D-0558789B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80D542-CBC3-7749-912F-3E43D257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C6B-3611-6C47-8F82-6C292A50E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1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FF548-6B53-3F45-8A92-293C30A1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6C4495-78C5-FC46-BE4A-1ABD24DA0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0B02C-A1D2-AB4A-B2DA-148B6D8E6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2DC77-99C9-154A-9068-E1092640D118}" type="datetimeFigureOut">
              <a:rPr kumimoji="1" lang="zh-CN" altLang="en-US" smtClean="0"/>
              <a:t>2021/10/26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B6D28-DBE2-6948-887C-8E85A90E7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F53F3-2BCD-7A47-9DB6-1B5F18E7E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C5C6B-3611-6C47-8F82-6C292A50E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12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0A68742-860E-1947-996F-A570DA65F796}"/>
                  </a:ext>
                </a:extLst>
              </p:cNvPr>
              <p:cNvSpPr txBox="1"/>
              <p:nvPr/>
            </p:nvSpPr>
            <p:spPr>
              <a:xfrm>
                <a:off x="1991921" y="3241742"/>
                <a:ext cx="238542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0A68742-860E-1947-996F-A570DA65F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921" y="3241742"/>
                <a:ext cx="238542" cy="369332"/>
              </a:xfrm>
              <a:prstGeom prst="rect">
                <a:avLst/>
              </a:prstGeom>
              <a:blipFill>
                <a:blip r:embed="rId3"/>
                <a:stretch>
                  <a:fillRect l="-35000" r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A2A0CD6-5784-C741-9401-A3CC3DCEC329}"/>
                  </a:ext>
                </a:extLst>
              </p:cNvPr>
              <p:cNvSpPr txBox="1"/>
              <p:nvPr/>
            </p:nvSpPr>
            <p:spPr>
              <a:xfrm>
                <a:off x="2353042" y="3241742"/>
                <a:ext cx="238542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A2A0CD6-5784-C741-9401-A3CC3DCEC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042" y="3241742"/>
                <a:ext cx="238542" cy="369332"/>
              </a:xfrm>
              <a:prstGeom prst="rect">
                <a:avLst/>
              </a:prstGeom>
              <a:blipFill>
                <a:blip r:embed="rId4"/>
                <a:stretch>
                  <a:fillRect l="-40000" r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5ECD9A-E7BA-F240-AE7F-7F610A692263}"/>
                  </a:ext>
                </a:extLst>
              </p:cNvPr>
              <p:cNvSpPr txBox="1"/>
              <p:nvPr/>
            </p:nvSpPr>
            <p:spPr>
              <a:xfrm>
                <a:off x="2724102" y="3241742"/>
                <a:ext cx="238542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5ECD9A-E7BA-F240-AE7F-7F610A692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102" y="3241742"/>
                <a:ext cx="238542" cy="369332"/>
              </a:xfrm>
              <a:prstGeom prst="rect">
                <a:avLst/>
              </a:prstGeom>
              <a:blipFill>
                <a:blip r:embed="rId5"/>
                <a:stretch>
                  <a:fillRect l="-40000" r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CE16A2AD-2BE4-934F-B9DA-6F88F24491E8}"/>
              </a:ext>
            </a:extLst>
          </p:cNvPr>
          <p:cNvSpPr txBox="1"/>
          <p:nvPr/>
        </p:nvSpPr>
        <p:spPr>
          <a:xfrm>
            <a:off x="2980542" y="329143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430DC43-BDA2-E14D-8DBD-EAA2AD6C19B8}"/>
                  </a:ext>
                </a:extLst>
              </p:cNvPr>
              <p:cNvSpPr txBox="1"/>
              <p:nvPr/>
            </p:nvSpPr>
            <p:spPr>
              <a:xfrm>
                <a:off x="3446341" y="3241742"/>
                <a:ext cx="238542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430DC43-BDA2-E14D-8DBD-EAA2AD6C1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341" y="3241742"/>
                <a:ext cx="238542" cy="369332"/>
              </a:xfrm>
              <a:prstGeom prst="rect">
                <a:avLst/>
              </a:prstGeom>
              <a:blipFill>
                <a:blip r:embed="rId6"/>
                <a:stretch>
                  <a:fillRect l="-63158" r="-368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E0CEED7-4B13-AA4D-9F7E-46BBE23F62D9}"/>
                  </a:ext>
                </a:extLst>
              </p:cNvPr>
              <p:cNvSpPr txBox="1"/>
              <p:nvPr/>
            </p:nvSpPr>
            <p:spPr>
              <a:xfrm>
                <a:off x="4764916" y="3241742"/>
                <a:ext cx="238542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E0CEED7-4B13-AA4D-9F7E-46BBE23F6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16" y="3241742"/>
                <a:ext cx="238542" cy="369332"/>
              </a:xfrm>
              <a:prstGeom prst="rect">
                <a:avLst/>
              </a:prstGeom>
              <a:blipFill>
                <a:blip r:embed="rId7"/>
                <a:stretch>
                  <a:fillRect l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620B0EE-AA94-4242-9923-C4D8CF546095}"/>
              </a:ext>
            </a:extLst>
          </p:cNvPr>
          <p:cNvSpPr txBox="1"/>
          <p:nvPr/>
        </p:nvSpPr>
        <p:spPr>
          <a:xfrm>
            <a:off x="3759260" y="3291437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0F8FBBF-E1BD-E44F-8EE7-62DD99AF39EF}"/>
                  </a:ext>
                </a:extLst>
              </p:cNvPr>
              <p:cNvSpPr txBox="1"/>
              <p:nvPr/>
            </p:nvSpPr>
            <p:spPr>
              <a:xfrm>
                <a:off x="4299439" y="3241742"/>
                <a:ext cx="238542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0F8FBBF-E1BD-E44F-8EE7-62DD99AF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39" y="3241742"/>
                <a:ext cx="238542" cy="369332"/>
              </a:xfrm>
              <a:prstGeom prst="rect">
                <a:avLst/>
              </a:prstGeom>
              <a:blipFill>
                <a:blip r:embed="rId8"/>
                <a:stretch>
                  <a:fillRect l="-80000" r="-5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左大括号 28">
            <a:extLst>
              <a:ext uri="{FF2B5EF4-FFF2-40B4-BE49-F238E27FC236}">
                <a16:creationId xmlns:a16="http://schemas.microsoft.com/office/drawing/2014/main" id="{EEE2E179-5C13-074E-984C-11CD42A673D5}"/>
              </a:ext>
            </a:extLst>
          </p:cNvPr>
          <p:cNvSpPr/>
          <p:nvPr/>
        </p:nvSpPr>
        <p:spPr>
          <a:xfrm rot="16200000">
            <a:off x="4132013" y="3044713"/>
            <a:ext cx="171763" cy="13044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E67616F2-F7D7-BE40-A321-F9719A64C528}"/>
              </a:ext>
            </a:extLst>
          </p:cNvPr>
          <p:cNvSpPr/>
          <p:nvPr/>
        </p:nvSpPr>
        <p:spPr>
          <a:xfrm rot="5400000">
            <a:off x="2721564" y="2447353"/>
            <a:ext cx="165039" cy="15231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43D9EC5-4C42-974D-B758-A6DAD05CF9FD}"/>
              </a:ext>
            </a:extLst>
          </p:cNvPr>
          <p:cNvSpPr txBox="1"/>
          <p:nvPr/>
        </p:nvSpPr>
        <p:spPr>
          <a:xfrm>
            <a:off x="3684883" y="3825474"/>
            <a:ext cx="114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Tail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frequency</a:t>
            </a:r>
            <a:endParaRPr kumimoji="1"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6BD8A09-37E7-D448-9AFD-E2FA714E8C03}"/>
              </a:ext>
            </a:extLst>
          </p:cNvPr>
          <p:cNvSpPr txBox="1"/>
          <p:nvPr/>
        </p:nvSpPr>
        <p:spPr>
          <a:xfrm>
            <a:off x="2136489" y="2840984"/>
            <a:ext cx="1335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Head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frequency</a:t>
            </a:r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7C5B1B3-FD0F-2248-8344-C95CDDC88E85}"/>
                  </a:ext>
                </a:extLst>
              </p:cNvPr>
              <p:cNvSpPr txBox="1"/>
              <p:nvPr/>
            </p:nvSpPr>
            <p:spPr>
              <a:xfrm>
                <a:off x="5016666" y="3241741"/>
                <a:ext cx="1079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7C5B1B3-FD0F-2248-8344-C95CDDC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66" y="3241741"/>
                <a:ext cx="107933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02650678-7179-D148-A8FF-74AD185570E2}"/>
              </a:ext>
            </a:extLst>
          </p:cNvPr>
          <p:cNvSpPr txBox="1"/>
          <p:nvPr/>
        </p:nvSpPr>
        <p:spPr>
          <a:xfrm>
            <a:off x="1314838" y="4994733"/>
            <a:ext cx="1335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Head</a:t>
            </a:r>
            <a:r>
              <a:rPr kumimoji="1" lang="zh-CN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frequency</a:t>
            </a:r>
            <a:endParaRPr kumimoji="1" lang="zh-CN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FA40B33-499C-714E-81EF-BE689513B1D5}"/>
              </a:ext>
            </a:extLst>
          </p:cNvPr>
          <p:cNvSpPr txBox="1"/>
          <p:nvPr/>
        </p:nvSpPr>
        <p:spPr>
          <a:xfrm>
            <a:off x="1314838" y="5314367"/>
            <a:ext cx="1335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Tail</a:t>
            </a:r>
            <a:r>
              <a:rPr kumimoji="1" lang="zh-CN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frequency</a:t>
            </a:r>
            <a:endParaRPr kumimoji="1" lang="zh-CN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DB41FCA-D6BD-B442-802C-5AFF4C538EB9}"/>
              </a:ext>
            </a:extLst>
          </p:cNvPr>
          <p:cNvSpPr txBox="1"/>
          <p:nvPr/>
        </p:nvSpPr>
        <p:spPr>
          <a:xfrm>
            <a:off x="1352063" y="4675099"/>
            <a:ext cx="1335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Origin</a:t>
            </a:r>
            <a:endParaRPr kumimoji="1" lang="zh-CN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D23147E-A0F3-9D48-B560-A3943F490CD2}"/>
                  </a:ext>
                </a:extLst>
              </p:cNvPr>
              <p:cNvSpPr txBox="1"/>
              <p:nvPr/>
            </p:nvSpPr>
            <p:spPr>
              <a:xfrm>
                <a:off x="2081081" y="4672954"/>
                <a:ext cx="2282279" cy="279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2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en-US" altLang="zh-CN" sz="1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kumimoji="1" lang="zh-CN" altLang="en-US" sz="1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77</m:t>
                        </m:r>
                      </m:sup>
                    </m:sSup>
                  </m:oMath>
                </a14:m>
                <a:r>
                  <a:rPr kumimoji="1" lang="en-US" altLang="zh-CN" sz="1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kumimoji="1" lang="zh-CN" altLang="en-US" sz="1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zh-CN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  <m:r>
                      <a:rPr kumimoji="1" lang="en-US" altLang="zh-CN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kumimoji="1" lang="zh-CN" altLang="en-US" sz="12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D23147E-A0F3-9D48-B560-A3943F490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081" y="4672954"/>
                <a:ext cx="2282279" cy="279115"/>
              </a:xfrm>
              <a:prstGeom prst="rect">
                <a:avLst/>
              </a:prstGeom>
              <a:blipFill>
                <a:blip r:embed="rId10"/>
                <a:stretch>
                  <a:fillRect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756F251-7723-FE4C-A0BA-DD299525CAD6}"/>
                  </a:ext>
                </a:extLst>
              </p:cNvPr>
              <p:cNvSpPr txBox="1"/>
              <p:nvPr/>
            </p:nvSpPr>
            <p:spPr>
              <a:xfrm>
                <a:off x="2081081" y="5003319"/>
                <a:ext cx="2282279" cy="279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2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en-US" altLang="zh-CN" sz="1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kumimoji="1" lang="zh-CN" altLang="en-US" sz="1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200" i="1" dirty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kumimoji="1" lang="en-US" altLang="zh-CN" sz="1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kumimoji="1" lang="zh-CN" altLang="en-US" sz="1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zh-CN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zh-CN" sz="1200" i="1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zh-CN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1200" b="0" i="1" dirty="0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kumimoji="1" lang="zh-CN" altLang="en-US" sz="12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756F251-7723-FE4C-A0BA-DD299525C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081" y="5003319"/>
                <a:ext cx="2282279" cy="279115"/>
              </a:xfrm>
              <a:prstGeom prst="rect">
                <a:avLst/>
              </a:prstGeom>
              <a:blipFill>
                <a:blip r:embed="rId11"/>
                <a:stretch>
                  <a:fillRect t="-4348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8A35482-F68F-E14F-B8B8-592D2D34F80A}"/>
                  </a:ext>
                </a:extLst>
              </p:cNvPr>
              <p:cNvSpPr txBox="1"/>
              <p:nvPr/>
            </p:nvSpPr>
            <p:spPr>
              <a:xfrm>
                <a:off x="2091712" y="5303512"/>
                <a:ext cx="2282279" cy="279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2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en-US" altLang="zh-CN" sz="1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kumimoji="1" lang="zh-CN" altLang="en-US" sz="1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200" i="1" dirty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kumimoji="1" lang="en-US" altLang="zh-CN" sz="1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</a:t>
                </a:r>
                <a:r>
                  <a:rPr kumimoji="1" lang="zh-CN" altLang="en-US" sz="1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zh-CN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zh-CN" sz="1200" i="1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zh-CN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1200" b="0" i="1" dirty="0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kumimoji="1" lang="en-US" altLang="zh-CN" sz="1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kumimoji="1" lang="zh-CN" altLang="en-US" sz="12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8A35482-F68F-E14F-B8B8-592D2D34F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712" y="5303512"/>
                <a:ext cx="2282279" cy="279115"/>
              </a:xfrm>
              <a:prstGeom prst="rect">
                <a:avLst/>
              </a:prstGeom>
              <a:blipFill>
                <a:blip r:embed="rId12"/>
                <a:stretch>
                  <a:fillRect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33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</Words>
  <Application>Microsoft Macintosh PowerPoint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t453</dc:creator>
  <cp:lastModifiedBy>t453</cp:lastModifiedBy>
  <cp:revision>1</cp:revision>
  <dcterms:created xsi:type="dcterms:W3CDTF">2021-10-26T08:15:36Z</dcterms:created>
  <dcterms:modified xsi:type="dcterms:W3CDTF">2021-10-26T08:41:37Z</dcterms:modified>
</cp:coreProperties>
</file>