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48" d="100"/>
          <a:sy n="148" d="100"/>
        </p:scale>
        <p:origin x="-29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E2E00-177B-8A41-89FF-E30F6A9A1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F24271-8DBC-4E4E-8AC3-9E43C0C35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62498-3D26-7648-8A79-9AB897C2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A76A-2ABB-DE46-92E5-B667ABBA245D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595BB-E113-C848-9533-A6E4EDAB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2BD23-4DC5-C142-97BB-ABE89C75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8957-9316-F340-B8FF-72852B36E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15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F0D08-AB67-AA49-BDC1-CF5A6559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052EAD-F3A6-0E4E-8A72-FECDEC59B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360C4-E646-DB47-B9A5-321DDB0A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A76A-2ABB-DE46-92E5-B667ABBA245D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B5506-F328-C14F-9C9C-C7A5A498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E38C6-E90A-B142-B72D-6E4984DD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8957-9316-F340-B8FF-72852B36E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971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558910-E07B-DC44-8289-9F51A7D22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45E33E-5EAF-C44C-9C75-929CB3D20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1413F-D532-5441-A63E-8A26D376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A76A-2ABB-DE46-92E5-B667ABBA245D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68A04-D516-1044-BC29-387AE72E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7109A-91A3-9A47-97ED-8495B5E8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8957-9316-F340-B8FF-72852B36E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420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7CB7E-9455-1E4D-9A10-7E1563F4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917AA-F425-C944-82FD-F6972DCC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B2051-470E-6545-9F11-4CC535BC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A76A-2ABB-DE46-92E5-B667ABBA245D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C7EE9-2A2C-004B-A6C0-C3CBC1D5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A83E7-1E7C-D340-9634-AA1EABF6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8957-9316-F340-B8FF-72852B36E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7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7731C-77C4-E845-AC3B-D1BC273F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63AAD-0BAE-8942-86BB-D5485F669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4F75B-D10F-304C-9B69-59B3C54A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A76A-2ABB-DE46-92E5-B667ABBA245D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69C74-497A-1742-9CE4-2681FEE2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4F511-3269-F148-B35D-92EBFBE3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8957-9316-F340-B8FF-72852B36E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374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E1CA1-EB4C-454C-A8AD-FFB858CB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2264C-4E95-764A-A002-19BF84A49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F0C7BC-FB3F-DE4A-8250-D0C477DC2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49B2C-D84E-6347-8EB7-0D52FF68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A76A-2ABB-DE46-92E5-B667ABBA245D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563B5-12B5-764C-9EA8-8B8DC71F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AEEA7B-C4DB-5C45-9779-2F2DD65E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8957-9316-F340-B8FF-72852B36E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24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971FB-2EB0-0E43-B408-137FFF59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DF3C58-7BAA-5D41-957F-C85619B10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E102E-97E0-1F4D-9F4D-B700C052D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D3FBB8-0B2A-7447-ABC4-6CF0C3E9E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36432E-28BF-7343-894E-77C1D9184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DEC915-31F2-2748-B818-99BD10AB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A76A-2ABB-DE46-92E5-B667ABBA245D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853B33-684A-3546-90CA-D8BFF4A7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1939E9-F1EE-384F-A6FF-78429C6D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8957-9316-F340-B8FF-72852B36E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39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B1E0-9C0E-8F41-8596-BAFAE669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B02FE7-BBE1-B340-82C7-911BA72E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A76A-2ABB-DE46-92E5-B667ABBA245D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88CFA5-D663-F249-BA7D-F076421E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B47B10-FB27-E84B-8281-C91F006D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8957-9316-F340-B8FF-72852B36E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04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3569B6-C92D-5E49-A75A-22F585BB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A76A-2ABB-DE46-92E5-B667ABBA245D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DF0FE4-4B8C-C947-9F4E-AD47A360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1040B3-95CB-234A-93EF-1CA9E197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8957-9316-F340-B8FF-72852B36E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757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269CC-AB48-044F-A80A-87FDE000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13931-E62E-1A4B-BE58-B4D806F2F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9A4362-64FB-844F-8AE2-6F4711611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F8051-7CC2-3B44-9D05-1FB90E8E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A76A-2ABB-DE46-92E5-B667ABBA245D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A0CBED-1312-DA4B-B13A-FF139C45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E98981-8F34-FC4E-AE48-CF955108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8957-9316-F340-B8FF-72852B36E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82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721A2-3345-1D49-9173-CFD96075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37367E-165C-444B-A722-D64E5F18A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400B02-2669-3844-8BAD-A478D696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B696E7-8861-1E4E-95CB-4FCC27E5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A76A-2ABB-DE46-92E5-B667ABBA245D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C8F960-8D55-DD45-8A1D-C3BCBAE2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FA4EF8-F56F-DC4B-A5BD-921EBC24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8957-9316-F340-B8FF-72852B36E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21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AED326-EFB6-204C-9D59-20444A6E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2E103-CE96-4647-B311-CA3CDB5D7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B2942-FEB1-0248-8FE2-75D923900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A76A-2ABB-DE46-92E5-B667ABBA245D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D3AFA-A0F7-0947-9202-1EE6E41E9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E6F73-9459-7546-AF26-3538B2AEF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E8957-9316-F340-B8FF-72852B36E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380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E7B44CF3-7574-314E-9C5F-1DC20C46D870}"/>
              </a:ext>
            </a:extLst>
          </p:cNvPr>
          <p:cNvGrpSpPr/>
          <p:nvPr/>
        </p:nvGrpSpPr>
        <p:grpSpPr>
          <a:xfrm>
            <a:off x="3168650" y="1828800"/>
            <a:ext cx="5854700" cy="3200400"/>
            <a:chOff x="3168650" y="1828800"/>
            <a:chExt cx="5854700" cy="32004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A008E51-33CB-8C40-82FF-35269B7F5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8650" y="1828800"/>
              <a:ext cx="5854700" cy="32004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AE65014-EAF2-6545-AF35-0F19026940BA}"/>
                </a:ext>
              </a:extLst>
            </p:cNvPr>
            <p:cNvSpPr txBox="1"/>
            <p:nvPr/>
          </p:nvSpPr>
          <p:spPr>
            <a:xfrm>
              <a:off x="3926563" y="3471417"/>
              <a:ext cx="343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endParaRPr kumimoji="1"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B300B69-E577-2543-88EB-6928773E40C7}"/>
                </a:ext>
              </a:extLst>
            </p:cNvPr>
            <p:cNvSpPr txBox="1"/>
            <p:nvPr/>
          </p:nvSpPr>
          <p:spPr>
            <a:xfrm>
              <a:off x="4188795" y="3467039"/>
              <a:ext cx="343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77</a:t>
              </a:r>
              <a:endParaRPr kumimoji="1"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AB62839-70A7-EF4C-8721-B5E47CD5F49A}"/>
                </a:ext>
              </a:extLst>
            </p:cNvPr>
            <p:cNvSpPr txBox="1"/>
            <p:nvPr/>
          </p:nvSpPr>
          <p:spPr>
            <a:xfrm>
              <a:off x="4580007" y="3467038"/>
              <a:ext cx="343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38</a:t>
              </a:r>
              <a:endParaRPr kumimoji="1"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209891E-B4FB-2540-9B02-C5CD48CFD3D1}"/>
                </a:ext>
              </a:extLst>
            </p:cNvPr>
            <p:cNvSpPr txBox="1"/>
            <p:nvPr/>
          </p:nvSpPr>
          <p:spPr>
            <a:xfrm>
              <a:off x="4844104" y="3467038"/>
              <a:ext cx="343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66</a:t>
              </a:r>
              <a:endParaRPr kumimoji="1"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38FC7D5-2058-8E47-9110-369E10163B6B}"/>
                </a:ext>
              </a:extLst>
            </p:cNvPr>
            <p:cNvSpPr txBox="1"/>
            <p:nvPr/>
          </p:nvSpPr>
          <p:spPr>
            <a:xfrm>
              <a:off x="5233451" y="3467037"/>
              <a:ext cx="343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47</a:t>
              </a:r>
              <a:endParaRPr kumimoji="1"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C1C9455-25BB-D64A-A7D7-199F5E1AD4F2}"/>
                </a:ext>
              </a:extLst>
            </p:cNvPr>
            <p:cNvSpPr txBox="1"/>
            <p:nvPr/>
          </p:nvSpPr>
          <p:spPr>
            <a:xfrm>
              <a:off x="5488925" y="3467037"/>
              <a:ext cx="343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57</a:t>
              </a:r>
              <a:endParaRPr kumimoji="1"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ACDB044-7E73-AA4D-843B-6A74B1482F90}"/>
                </a:ext>
              </a:extLst>
            </p:cNvPr>
            <p:cNvSpPr txBox="1"/>
            <p:nvPr/>
          </p:nvSpPr>
          <p:spPr>
            <a:xfrm>
              <a:off x="5886895" y="3467036"/>
              <a:ext cx="343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  <a:endParaRPr kumimoji="1"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2329899-7559-274A-9A6D-F903D7401889}"/>
                </a:ext>
              </a:extLst>
            </p:cNvPr>
            <p:cNvSpPr txBox="1"/>
            <p:nvPr/>
          </p:nvSpPr>
          <p:spPr>
            <a:xfrm>
              <a:off x="6149127" y="3467035"/>
              <a:ext cx="343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42</a:t>
              </a:r>
              <a:endParaRPr kumimoji="1"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ED3F750-B504-624E-8937-C11129839CBF}"/>
                </a:ext>
              </a:extLst>
            </p:cNvPr>
            <p:cNvSpPr txBox="1"/>
            <p:nvPr/>
          </p:nvSpPr>
          <p:spPr>
            <a:xfrm>
              <a:off x="6547097" y="3467035"/>
              <a:ext cx="343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72</a:t>
              </a:r>
              <a:endParaRPr kumimoji="1"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6B188DB-F707-9A47-98AD-E50714472EBD}"/>
                </a:ext>
              </a:extLst>
            </p:cNvPr>
            <p:cNvSpPr txBox="1"/>
            <p:nvPr/>
          </p:nvSpPr>
          <p:spPr>
            <a:xfrm>
              <a:off x="6805983" y="3467034"/>
              <a:ext cx="343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kumimoji="1"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82B67D7-AD1D-484C-ACE3-7B2ABBE17088}"/>
                </a:ext>
              </a:extLst>
            </p:cNvPr>
            <p:cNvSpPr txBox="1"/>
            <p:nvPr/>
          </p:nvSpPr>
          <p:spPr>
            <a:xfrm>
              <a:off x="7203953" y="3467033"/>
              <a:ext cx="343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83</a:t>
              </a:r>
              <a:endParaRPr kumimoji="1"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FCC9C27-612C-8B4D-A674-5D8767A37667}"/>
                </a:ext>
              </a:extLst>
            </p:cNvPr>
            <p:cNvSpPr txBox="1"/>
            <p:nvPr/>
          </p:nvSpPr>
          <p:spPr>
            <a:xfrm>
              <a:off x="7462839" y="3467033"/>
              <a:ext cx="343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kumimoji="1"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1E9AE40-8AE9-F547-9D9B-853D05023328}"/>
                </a:ext>
              </a:extLst>
            </p:cNvPr>
            <p:cNvSpPr txBox="1"/>
            <p:nvPr/>
          </p:nvSpPr>
          <p:spPr>
            <a:xfrm>
              <a:off x="7857397" y="3467033"/>
              <a:ext cx="343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94</a:t>
              </a:r>
              <a:endParaRPr kumimoji="1"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61A5C3D-AA6D-F840-95E4-A0F13F42FFC7}"/>
                </a:ext>
              </a:extLst>
            </p:cNvPr>
            <p:cNvSpPr txBox="1"/>
            <p:nvPr/>
          </p:nvSpPr>
          <p:spPr>
            <a:xfrm>
              <a:off x="8155128" y="3467032"/>
              <a:ext cx="343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kumimoji="1"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32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t453</dc:creator>
  <cp:lastModifiedBy>t453</cp:lastModifiedBy>
  <cp:revision>1</cp:revision>
  <dcterms:created xsi:type="dcterms:W3CDTF">2021-11-02T11:08:17Z</dcterms:created>
  <dcterms:modified xsi:type="dcterms:W3CDTF">2021-11-02T11:37:37Z</dcterms:modified>
</cp:coreProperties>
</file>