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1" r:id="rId6"/>
    <p:sldId id="258" r:id="rId7"/>
    <p:sldId id="264" r:id="rId8"/>
    <p:sldId id="262" r:id="rId9"/>
    <p:sldId id="259" r:id="rId10"/>
    <p:sldId id="270" r:id="rId11"/>
    <p:sldId id="269" r:id="rId12"/>
    <p:sldId id="265" r:id="rId13"/>
    <p:sldId id="266" r:id="rId14"/>
    <p:sldId id="267" r:id="rId15"/>
    <p:sldId id="268" r:id="rId16"/>
  </p:sldIdLst>
  <p:sldSz cx="2335371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9E8"/>
    <a:srgbClr val="B4C7E7"/>
    <a:srgbClr val="9698EA"/>
    <a:srgbClr val="7A81FF"/>
    <a:srgbClr val="BFBC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761"/>
  </p:normalViewPr>
  <p:slideViewPr>
    <p:cSldViewPr snapToGrid="0" snapToObjects="1">
      <p:cViewPr>
        <p:scale>
          <a:sx n="79" d="100"/>
          <a:sy n="79" d="100"/>
        </p:scale>
        <p:origin x="-496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6427-6618-CD44-BD43-C81A7EFFD02B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1143000"/>
            <a:ext cx="499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9E125-E42E-9F4F-A30D-59DDBA14A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0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1pPr>
    <a:lvl2pPr marL="906490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2pPr>
    <a:lvl3pPr marL="1812981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3pPr>
    <a:lvl4pPr marL="2719471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4pPr>
    <a:lvl5pPr marL="3625962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5pPr>
    <a:lvl6pPr marL="4532452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6pPr>
    <a:lvl7pPr marL="5438943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7pPr>
    <a:lvl8pPr marL="6345433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8pPr>
    <a:lvl9pPr marL="7251924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1143000"/>
            <a:ext cx="4997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9E125-E42E-9F4F-A30D-59DDBA14AB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8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1143000"/>
            <a:ext cx="49974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9E125-E42E-9F4F-A30D-59DDBA14AB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2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9214" y="2359560"/>
            <a:ext cx="17515285" cy="5019487"/>
          </a:xfrm>
        </p:spPr>
        <p:txBody>
          <a:bodyPr anchor="b"/>
          <a:lstStyle>
            <a:lvl1pPr algn="ctr">
              <a:defRPr sz="1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214" y="7572618"/>
            <a:ext cx="17515285" cy="3480933"/>
          </a:xfrm>
        </p:spPr>
        <p:txBody>
          <a:bodyPr/>
          <a:lstStyle>
            <a:lvl1pPr marL="0" indent="0" algn="ctr">
              <a:buNone/>
              <a:defRPr sz="4597"/>
            </a:lvl1pPr>
            <a:lvl2pPr marL="875767" indent="0" algn="ctr">
              <a:buNone/>
              <a:defRPr sz="3831"/>
            </a:lvl2pPr>
            <a:lvl3pPr marL="1751533" indent="0" algn="ctr">
              <a:buNone/>
              <a:defRPr sz="3448"/>
            </a:lvl3pPr>
            <a:lvl4pPr marL="2627300" indent="0" algn="ctr">
              <a:buNone/>
              <a:defRPr sz="3065"/>
            </a:lvl4pPr>
            <a:lvl5pPr marL="3503066" indent="0" algn="ctr">
              <a:buNone/>
              <a:defRPr sz="3065"/>
            </a:lvl5pPr>
            <a:lvl6pPr marL="4378833" indent="0" algn="ctr">
              <a:buNone/>
              <a:defRPr sz="3065"/>
            </a:lvl6pPr>
            <a:lvl7pPr marL="5254600" indent="0" algn="ctr">
              <a:buNone/>
              <a:defRPr sz="3065"/>
            </a:lvl7pPr>
            <a:lvl8pPr marL="6130366" indent="0" algn="ctr">
              <a:buNone/>
              <a:defRPr sz="3065"/>
            </a:lvl8pPr>
            <a:lvl9pPr marL="7006133" indent="0" algn="ctr">
              <a:buNone/>
              <a:defRPr sz="306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1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62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12501" y="767608"/>
            <a:ext cx="5035644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5568" y="767608"/>
            <a:ext cx="14815012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1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37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05" y="3594409"/>
            <a:ext cx="20142577" cy="5997351"/>
          </a:xfrm>
        </p:spPr>
        <p:txBody>
          <a:bodyPr anchor="b"/>
          <a:lstStyle>
            <a:lvl1pPr>
              <a:defRPr sz="1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05" y="9648497"/>
            <a:ext cx="20142577" cy="3153865"/>
          </a:xfrm>
        </p:spPr>
        <p:txBody>
          <a:bodyPr/>
          <a:lstStyle>
            <a:lvl1pPr marL="0" indent="0">
              <a:buNone/>
              <a:defRPr sz="4597">
                <a:solidFill>
                  <a:schemeClr val="tx1">
                    <a:tint val="75000"/>
                  </a:schemeClr>
                </a:solidFill>
              </a:defRPr>
            </a:lvl1pPr>
            <a:lvl2pPr marL="875767" indent="0">
              <a:buNone/>
              <a:defRPr sz="3831">
                <a:solidFill>
                  <a:schemeClr val="tx1">
                    <a:tint val="75000"/>
                  </a:schemeClr>
                </a:solidFill>
              </a:defRPr>
            </a:lvl2pPr>
            <a:lvl3pPr marL="1751533" indent="0">
              <a:buNone/>
              <a:defRPr sz="3448">
                <a:solidFill>
                  <a:schemeClr val="tx1">
                    <a:tint val="75000"/>
                  </a:schemeClr>
                </a:solidFill>
              </a:defRPr>
            </a:lvl3pPr>
            <a:lvl4pPr marL="2627300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4pPr>
            <a:lvl5pPr marL="3503066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5pPr>
            <a:lvl6pPr marL="4378833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6pPr>
            <a:lvl7pPr marL="5254600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7pPr>
            <a:lvl8pPr marL="6130366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8pPr>
            <a:lvl9pPr marL="7006133" indent="0">
              <a:buNone/>
              <a:defRPr sz="30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26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5568" y="3838039"/>
            <a:ext cx="9925328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2817" y="3838039"/>
            <a:ext cx="9925328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10" y="767609"/>
            <a:ext cx="20142577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611" y="3534334"/>
            <a:ext cx="9879714" cy="1732122"/>
          </a:xfrm>
        </p:spPr>
        <p:txBody>
          <a:bodyPr anchor="b"/>
          <a:lstStyle>
            <a:lvl1pPr marL="0" indent="0">
              <a:buNone/>
              <a:defRPr sz="4597" b="1"/>
            </a:lvl1pPr>
            <a:lvl2pPr marL="875767" indent="0">
              <a:buNone/>
              <a:defRPr sz="3831" b="1"/>
            </a:lvl2pPr>
            <a:lvl3pPr marL="1751533" indent="0">
              <a:buNone/>
              <a:defRPr sz="3448" b="1"/>
            </a:lvl3pPr>
            <a:lvl4pPr marL="2627300" indent="0">
              <a:buNone/>
              <a:defRPr sz="3065" b="1"/>
            </a:lvl4pPr>
            <a:lvl5pPr marL="3503066" indent="0">
              <a:buNone/>
              <a:defRPr sz="3065" b="1"/>
            </a:lvl5pPr>
            <a:lvl6pPr marL="4378833" indent="0">
              <a:buNone/>
              <a:defRPr sz="3065" b="1"/>
            </a:lvl6pPr>
            <a:lvl7pPr marL="5254600" indent="0">
              <a:buNone/>
              <a:defRPr sz="3065" b="1"/>
            </a:lvl7pPr>
            <a:lvl8pPr marL="6130366" indent="0">
              <a:buNone/>
              <a:defRPr sz="3065" b="1"/>
            </a:lvl8pPr>
            <a:lvl9pPr marL="7006133" indent="0">
              <a:buNone/>
              <a:defRPr sz="30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8611" y="5266456"/>
            <a:ext cx="9879714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22817" y="3534334"/>
            <a:ext cx="9928370" cy="1732122"/>
          </a:xfrm>
        </p:spPr>
        <p:txBody>
          <a:bodyPr anchor="b"/>
          <a:lstStyle>
            <a:lvl1pPr marL="0" indent="0">
              <a:buNone/>
              <a:defRPr sz="4597" b="1"/>
            </a:lvl1pPr>
            <a:lvl2pPr marL="875767" indent="0">
              <a:buNone/>
              <a:defRPr sz="3831" b="1"/>
            </a:lvl2pPr>
            <a:lvl3pPr marL="1751533" indent="0">
              <a:buNone/>
              <a:defRPr sz="3448" b="1"/>
            </a:lvl3pPr>
            <a:lvl4pPr marL="2627300" indent="0">
              <a:buNone/>
              <a:defRPr sz="3065" b="1"/>
            </a:lvl4pPr>
            <a:lvl5pPr marL="3503066" indent="0">
              <a:buNone/>
              <a:defRPr sz="3065" b="1"/>
            </a:lvl5pPr>
            <a:lvl6pPr marL="4378833" indent="0">
              <a:buNone/>
              <a:defRPr sz="3065" b="1"/>
            </a:lvl6pPr>
            <a:lvl7pPr marL="5254600" indent="0">
              <a:buNone/>
              <a:defRPr sz="3065" b="1"/>
            </a:lvl7pPr>
            <a:lvl8pPr marL="6130366" indent="0">
              <a:buNone/>
              <a:defRPr sz="3065" b="1"/>
            </a:lvl8pPr>
            <a:lvl9pPr marL="7006133" indent="0">
              <a:buNone/>
              <a:defRPr sz="30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22817" y="5266456"/>
            <a:ext cx="9928370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1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83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10" y="961178"/>
            <a:ext cx="7532180" cy="3364124"/>
          </a:xfrm>
        </p:spPr>
        <p:txBody>
          <a:bodyPr anchor="b"/>
          <a:lstStyle>
            <a:lvl1pPr>
              <a:defRPr sz="61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8370" y="2075879"/>
            <a:ext cx="11822817" cy="10245894"/>
          </a:xfrm>
        </p:spPr>
        <p:txBody>
          <a:bodyPr/>
          <a:lstStyle>
            <a:lvl1pPr>
              <a:defRPr sz="6130"/>
            </a:lvl1pPr>
            <a:lvl2pPr>
              <a:defRPr sz="5363"/>
            </a:lvl2pPr>
            <a:lvl3pPr>
              <a:defRPr sz="4597"/>
            </a:lvl3pPr>
            <a:lvl4pPr>
              <a:defRPr sz="3831"/>
            </a:lvl4pPr>
            <a:lvl5pPr>
              <a:defRPr sz="3831"/>
            </a:lvl5pPr>
            <a:lvl6pPr>
              <a:defRPr sz="3831"/>
            </a:lvl6pPr>
            <a:lvl7pPr>
              <a:defRPr sz="3831"/>
            </a:lvl7pPr>
            <a:lvl8pPr>
              <a:defRPr sz="3831"/>
            </a:lvl8pPr>
            <a:lvl9pPr>
              <a:defRPr sz="383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8610" y="4325302"/>
            <a:ext cx="7532180" cy="8013158"/>
          </a:xfrm>
        </p:spPr>
        <p:txBody>
          <a:bodyPr/>
          <a:lstStyle>
            <a:lvl1pPr marL="0" indent="0">
              <a:buNone/>
              <a:defRPr sz="3065"/>
            </a:lvl1pPr>
            <a:lvl2pPr marL="875767" indent="0">
              <a:buNone/>
              <a:defRPr sz="2682"/>
            </a:lvl2pPr>
            <a:lvl3pPr marL="1751533" indent="0">
              <a:buNone/>
              <a:defRPr sz="2299"/>
            </a:lvl3pPr>
            <a:lvl4pPr marL="2627300" indent="0">
              <a:buNone/>
              <a:defRPr sz="1916"/>
            </a:lvl4pPr>
            <a:lvl5pPr marL="3503066" indent="0">
              <a:buNone/>
              <a:defRPr sz="1916"/>
            </a:lvl5pPr>
            <a:lvl6pPr marL="4378833" indent="0">
              <a:buNone/>
              <a:defRPr sz="1916"/>
            </a:lvl6pPr>
            <a:lvl7pPr marL="5254600" indent="0">
              <a:buNone/>
              <a:defRPr sz="1916"/>
            </a:lvl7pPr>
            <a:lvl8pPr marL="6130366" indent="0">
              <a:buNone/>
              <a:defRPr sz="1916"/>
            </a:lvl8pPr>
            <a:lvl9pPr marL="7006133" indent="0">
              <a:buNone/>
              <a:defRPr sz="19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610" y="961178"/>
            <a:ext cx="7532180" cy="3364124"/>
          </a:xfrm>
        </p:spPr>
        <p:txBody>
          <a:bodyPr anchor="b"/>
          <a:lstStyle>
            <a:lvl1pPr>
              <a:defRPr sz="61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28370" y="2075879"/>
            <a:ext cx="11822817" cy="10245894"/>
          </a:xfrm>
        </p:spPr>
        <p:txBody>
          <a:bodyPr anchor="t"/>
          <a:lstStyle>
            <a:lvl1pPr marL="0" indent="0">
              <a:buNone/>
              <a:defRPr sz="6130"/>
            </a:lvl1pPr>
            <a:lvl2pPr marL="875767" indent="0">
              <a:buNone/>
              <a:defRPr sz="5363"/>
            </a:lvl2pPr>
            <a:lvl3pPr marL="1751533" indent="0">
              <a:buNone/>
              <a:defRPr sz="4597"/>
            </a:lvl3pPr>
            <a:lvl4pPr marL="2627300" indent="0">
              <a:buNone/>
              <a:defRPr sz="3831"/>
            </a:lvl4pPr>
            <a:lvl5pPr marL="3503066" indent="0">
              <a:buNone/>
              <a:defRPr sz="3831"/>
            </a:lvl5pPr>
            <a:lvl6pPr marL="4378833" indent="0">
              <a:buNone/>
              <a:defRPr sz="3831"/>
            </a:lvl6pPr>
            <a:lvl7pPr marL="5254600" indent="0">
              <a:buNone/>
              <a:defRPr sz="3831"/>
            </a:lvl7pPr>
            <a:lvl8pPr marL="6130366" indent="0">
              <a:buNone/>
              <a:defRPr sz="3831"/>
            </a:lvl8pPr>
            <a:lvl9pPr marL="7006133" indent="0">
              <a:buNone/>
              <a:defRPr sz="383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8610" y="4325302"/>
            <a:ext cx="7532180" cy="8013158"/>
          </a:xfrm>
        </p:spPr>
        <p:txBody>
          <a:bodyPr/>
          <a:lstStyle>
            <a:lvl1pPr marL="0" indent="0">
              <a:buNone/>
              <a:defRPr sz="3065"/>
            </a:lvl1pPr>
            <a:lvl2pPr marL="875767" indent="0">
              <a:buNone/>
              <a:defRPr sz="2682"/>
            </a:lvl2pPr>
            <a:lvl3pPr marL="1751533" indent="0">
              <a:buNone/>
              <a:defRPr sz="2299"/>
            </a:lvl3pPr>
            <a:lvl4pPr marL="2627300" indent="0">
              <a:buNone/>
              <a:defRPr sz="1916"/>
            </a:lvl4pPr>
            <a:lvl5pPr marL="3503066" indent="0">
              <a:buNone/>
              <a:defRPr sz="1916"/>
            </a:lvl5pPr>
            <a:lvl6pPr marL="4378833" indent="0">
              <a:buNone/>
              <a:defRPr sz="1916"/>
            </a:lvl6pPr>
            <a:lvl7pPr marL="5254600" indent="0">
              <a:buNone/>
              <a:defRPr sz="1916"/>
            </a:lvl7pPr>
            <a:lvl8pPr marL="6130366" indent="0">
              <a:buNone/>
              <a:defRPr sz="1916"/>
            </a:lvl8pPr>
            <a:lvl9pPr marL="7006133" indent="0">
              <a:buNone/>
              <a:defRPr sz="19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9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5568" y="767609"/>
            <a:ext cx="2014257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568" y="3838039"/>
            <a:ext cx="2014257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5568" y="13363050"/>
            <a:ext cx="52545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285A-B0D7-F742-92E3-A9B5C691919C}" type="datetimeFigureOut">
              <a:rPr kumimoji="1" lang="zh-CN" altLang="en-US" smtClean="0"/>
              <a:t>2020/5/1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35918" y="13363050"/>
            <a:ext cx="7881878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93560" y="13363050"/>
            <a:ext cx="52545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4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51533" rtl="0" eaLnBrk="1" latinLnBrk="0" hangingPunct="1">
        <a:lnSpc>
          <a:spcPct val="90000"/>
        </a:lnSpc>
        <a:spcBef>
          <a:spcPct val="0"/>
        </a:spcBef>
        <a:buNone/>
        <a:defRPr sz="84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7883" indent="-437883" algn="l" defTabSz="1751533" rtl="0" eaLnBrk="1" latinLnBrk="0" hangingPunct="1">
        <a:lnSpc>
          <a:spcPct val="90000"/>
        </a:lnSpc>
        <a:spcBef>
          <a:spcPts val="1916"/>
        </a:spcBef>
        <a:buFont typeface="Arial" panose="020B0604020202020204" pitchFamily="34" charset="0"/>
        <a:buChar char="•"/>
        <a:defRPr sz="5363" kern="1200">
          <a:solidFill>
            <a:schemeClr val="tx1"/>
          </a:solidFill>
          <a:latin typeface="+mn-lt"/>
          <a:ea typeface="+mn-ea"/>
          <a:cs typeface="+mn-cs"/>
        </a:defRPr>
      </a:lvl1pPr>
      <a:lvl2pPr marL="1313650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4597" kern="1200">
          <a:solidFill>
            <a:schemeClr val="tx1"/>
          </a:solidFill>
          <a:latin typeface="+mn-lt"/>
          <a:ea typeface="+mn-ea"/>
          <a:cs typeface="+mn-cs"/>
        </a:defRPr>
      </a:lvl2pPr>
      <a:lvl3pPr marL="2189417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831" kern="1200">
          <a:solidFill>
            <a:schemeClr val="tx1"/>
          </a:solidFill>
          <a:latin typeface="+mn-lt"/>
          <a:ea typeface="+mn-ea"/>
          <a:cs typeface="+mn-cs"/>
        </a:defRPr>
      </a:lvl3pPr>
      <a:lvl4pPr marL="3065183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4pPr>
      <a:lvl5pPr marL="3940950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5pPr>
      <a:lvl6pPr marL="4816716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6pPr>
      <a:lvl7pPr marL="5692483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7pPr>
      <a:lvl8pPr marL="6568250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8pPr>
      <a:lvl9pPr marL="7444016" indent="-437883" algn="l" defTabSz="1751533" rtl="0" eaLnBrk="1" latinLnBrk="0" hangingPunct="1">
        <a:lnSpc>
          <a:spcPct val="90000"/>
        </a:lnSpc>
        <a:spcBef>
          <a:spcPts val="958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1pPr>
      <a:lvl2pPr marL="875767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2pPr>
      <a:lvl3pPr marL="1751533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3pPr>
      <a:lvl4pPr marL="2627300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4pPr>
      <a:lvl5pPr marL="3503066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5pPr>
      <a:lvl6pPr marL="4378833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6pPr>
      <a:lvl7pPr marL="5254600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7pPr>
      <a:lvl8pPr marL="6130366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8pPr>
      <a:lvl9pPr marL="7006133" algn="l" defTabSz="1751533" rtl="0" eaLnBrk="1" latinLnBrk="0" hangingPunct="1">
        <a:defRPr sz="3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3F2D02A-4E50-8943-BF22-40E73B6DB4C1}"/>
              </a:ext>
            </a:extLst>
          </p:cNvPr>
          <p:cNvSpPr/>
          <p:nvPr/>
        </p:nvSpPr>
        <p:spPr>
          <a:xfrm>
            <a:off x="10213136" y="8153170"/>
            <a:ext cx="172493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TEST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5E0691-9D08-A847-B15F-BD980DEFC494}"/>
              </a:ext>
            </a:extLst>
          </p:cNvPr>
          <p:cNvSpPr/>
          <p:nvPr/>
        </p:nvSpPr>
        <p:spPr>
          <a:xfrm>
            <a:off x="6405488" y="6110098"/>
            <a:ext cx="1519414" cy="40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Match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949173-F259-9244-8C08-C10AB84F1C0D}"/>
              </a:ext>
            </a:extLst>
          </p:cNvPr>
          <p:cNvSpPr txBox="1"/>
          <p:nvPr/>
        </p:nvSpPr>
        <p:spPr>
          <a:xfrm>
            <a:off x="11051007" y="3824056"/>
            <a:ext cx="1693763" cy="11908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Before</a:t>
            </a:r>
            <a:r>
              <a:rPr kumimoji="1" lang="zh-CN" alt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77F4A1-F124-4549-91C1-E2815395A0F1}"/>
              </a:ext>
            </a:extLst>
          </p:cNvPr>
          <p:cNvSpPr txBox="1"/>
          <p:nvPr/>
        </p:nvSpPr>
        <p:spPr>
          <a:xfrm>
            <a:off x="16282930" y="3825822"/>
            <a:ext cx="1461267" cy="17400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After</a:t>
            </a:r>
            <a:r>
              <a:rPr kumimoji="1" lang="zh-CN" altLang="en-US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C3F58-7016-2647-9CA5-5AE515904DD2}"/>
              </a:ext>
            </a:extLst>
          </p:cNvPr>
          <p:cNvSpPr txBox="1"/>
          <p:nvPr/>
        </p:nvSpPr>
        <p:spPr>
          <a:xfrm>
            <a:off x="11070964" y="7709868"/>
            <a:ext cx="155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Chart-flow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automatic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test</a:t>
            </a:r>
            <a:endParaRPr kumimoji="1" lang="zh-CN" altLang="en-US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FB0A99D5-0776-704B-A13F-2828F36EEB97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0524869" y="8080441"/>
            <a:ext cx="239002" cy="862467"/>
          </a:xfrm>
          <a:prstGeom prst="bentConnector4">
            <a:avLst>
              <a:gd name="adj1" fmla="val -95648"/>
              <a:gd name="adj2" fmla="val 168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F3E6BC-3D9A-7143-93AA-77DA686EAF7B}"/>
              </a:ext>
            </a:extLst>
          </p:cNvPr>
          <p:cNvSpPr txBox="1"/>
          <p:nvPr/>
        </p:nvSpPr>
        <p:spPr>
          <a:xfrm>
            <a:off x="9648391" y="8870177"/>
            <a:ext cx="133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until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pass</a:t>
            </a:r>
            <a:endParaRPr kumimoji="1" lang="zh-CN" altLang="en-US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752477-1A22-544E-9D91-FE715F5D973A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11075603" y="8631175"/>
            <a:ext cx="0" cy="11130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B766BEE-C391-AF49-9FB4-F83F61DE066E}"/>
              </a:ext>
            </a:extLst>
          </p:cNvPr>
          <p:cNvSpPr/>
          <p:nvPr/>
        </p:nvSpPr>
        <p:spPr>
          <a:xfrm>
            <a:off x="10978784" y="9744245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34A4F90-B90B-8A46-96C9-0F087E5CE929}"/>
              </a:ext>
            </a:extLst>
          </p:cNvPr>
          <p:cNvCxnSpPr>
            <a:cxnSpLocks/>
          </p:cNvCxnSpPr>
          <p:nvPr/>
        </p:nvCxnSpPr>
        <p:spPr>
          <a:xfrm>
            <a:off x="12804072" y="3779837"/>
            <a:ext cx="0" cy="68545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1B22F0E-9B9E-CE45-B649-2449DED32406}"/>
              </a:ext>
            </a:extLst>
          </p:cNvPr>
          <p:cNvSpPr txBox="1"/>
          <p:nvPr/>
        </p:nvSpPr>
        <p:spPr>
          <a:xfrm>
            <a:off x="5779310" y="4342043"/>
            <a:ext cx="31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complete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editing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for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each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69B8552-B8F3-0C4F-9C13-C81952E78C72}"/>
              </a:ext>
            </a:extLst>
          </p:cNvPr>
          <p:cNvSpPr/>
          <p:nvPr/>
        </p:nvSpPr>
        <p:spPr>
          <a:xfrm>
            <a:off x="6699618" y="4858003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D591FD4-D8F5-E542-A933-B1567CD80004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796437" y="5051641"/>
            <a:ext cx="0" cy="10789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C53531A-7884-1747-A0F6-10A46945A72D}"/>
              </a:ext>
            </a:extLst>
          </p:cNvPr>
          <p:cNvSpPr txBox="1"/>
          <p:nvPr/>
        </p:nvSpPr>
        <p:spPr>
          <a:xfrm>
            <a:off x="6947560" y="4832849"/>
            <a:ext cx="64078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BF2DB7D-9616-8B4D-B35A-E92E58FBA620}"/>
              </a:ext>
            </a:extLst>
          </p:cNvPr>
          <p:cNvSpPr/>
          <p:nvPr/>
        </p:nvSpPr>
        <p:spPr>
          <a:xfrm>
            <a:off x="7588342" y="4858003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F585DAC-8EE5-1649-9962-86CB4E6EDCBC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7685161" y="5051641"/>
            <a:ext cx="0" cy="10707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0A739D-FDE8-A948-97F5-84F2202FC7BB}"/>
              </a:ext>
            </a:extLst>
          </p:cNvPr>
          <p:cNvSpPr txBox="1"/>
          <p:nvPr/>
        </p:nvSpPr>
        <p:spPr>
          <a:xfrm>
            <a:off x="6758325" y="5410309"/>
            <a:ext cx="70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8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D46E1-547B-3146-8373-6FCDE2ED0C6F}"/>
              </a:ext>
            </a:extLst>
          </p:cNvPr>
          <p:cNvSpPr txBox="1"/>
          <p:nvPr/>
        </p:nvSpPr>
        <p:spPr>
          <a:xfrm>
            <a:off x="7665337" y="5422737"/>
            <a:ext cx="707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8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FFC3FCB-66B2-0A44-BB77-F31C8B1A6889}"/>
              </a:ext>
            </a:extLst>
          </p:cNvPr>
          <p:cNvSpPr/>
          <p:nvPr/>
        </p:nvSpPr>
        <p:spPr>
          <a:xfrm>
            <a:off x="5905995" y="7775843"/>
            <a:ext cx="193638" cy="193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34D39B-1F52-0944-98D5-91839D949FEA}"/>
              </a:ext>
            </a:extLst>
          </p:cNvPr>
          <p:cNvSpPr txBox="1"/>
          <p:nvPr/>
        </p:nvSpPr>
        <p:spPr>
          <a:xfrm>
            <a:off x="5993601" y="8014235"/>
            <a:ext cx="136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Overall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quality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8C11C75-8C2D-AE46-9402-639BFAFD8B5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794989" y="7195675"/>
            <a:ext cx="0" cy="5801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2AEAD78-448F-5241-9991-4D616946C17F}"/>
              </a:ext>
            </a:extLst>
          </p:cNvPr>
          <p:cNvCxnSpPr>
            <a:cxnSpLocks/>
          </p:cNvCxnSpPr>
          <p:nvPr/>
        </p:nvCxnSpPr>
        <p:spPr>
          <a:xfrm flipH="1">
            <a:off x="7684755" y="7195675"/>
            <a:ext cx="1851" cy="5512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C3D7AFF-0C4A-4E4B-8C14-9F2DAC68DCA3}"/>
              </a:ext>
            </a:extLst>
          </p:cNvPr>
          <p:cNvSpPr txBox="1"/>
          <p:nvPr/>
        </p:nvSpPr>
        <p:spPr>
          <a:xfrm>
            <a:off x="6935779" y="7642662"/>
            <a:ext cx="64078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6175076-C08B-844E-A03E-8F4EFDBBC067}"/>
              </a:ext>
            </a:extLst>
          </p:cNvPr>
          <p:cNvSpPr/>
          <p:nvPr/>
        </p:nvSpPr>
        <p:spPr>
          <a:xfrm>
            <a:off x="6698170" y="7775843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40109AD-1DCB-B349-B256-8CCC712A47FF}"/>
              </a:ext>
            </a:extLst>
          </p:cNvPr>
          <p:cNvSpPr/>
          <p:nvPr/>
        </p:nvSpPr>
        <p:spPr>
          <a:xfrm>
            <a:off x="7587935" y="7778458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B214EBB-2454-894C-A703-743EAE4A55D3}"/>
              </a:ext>
            </a:extLst>
          </p:cNvPr>
          <p:cNvSpPr txBox="1"/>
          <p:nvPr/>
        </p:nvSpPr>
        <p:spPr>
          <a:xfrm>
            <a:off x="10420075" y="4252121"/>
            <a:ext cx="220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quality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consider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degree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of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diversity,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abundance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differentiation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between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intents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DFF9A04-D503-5440-BDF2-BB9BA8E3E9D9}"/>
              </a:ext>
            </a:extLst>
          </p:cNvPr>
          <p:cNvCxnSpPr>
            <a:cxnSpLocks/>
          </p:cNvCxnSpPr>
          <p:nvPr/>
        </p:nvCxnSpPr>
        <p:spPr>
          <a:xfrm>
            <a:off x="6002814" y="7969481"/>
            <a:ext cx="0" cy="8019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三角形 81">
            <a:extLst>
              <a:ext uri="{FF2B5EF4-FFF2-40B4-BE49-F238E27FC236}">
                <a16:creationId xmlns:a16="http://schemas.microsoft.com/office/drawing/2014/main" id="{8172F8A0-F950-4B45-8EBE-31547B820FDD}"/>
              </a:ext>
            </a:extLst>
          </p:cNvPr>
          <p:cNvSpPr/>
          <p:nvPr/>
        </p:nvSpPr>
        <p:spPr>
          <a:xfrm>
            <a:off x="5852205" y="8650971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E6D8E70-D2A2-7B4A-9623-64DD132EE649}"/>
              </a:ext>
            </a:extLst>
          </p:cNvPr>
          <p:cNvSpPr txBox="1"/>
          <p:nvPr/>
        </p:nvSpPr>
        <p:spPr>
          <a:xfrm>
            <a:off x="6195320" y="8729897"/>
            <a:ext cx="201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user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happy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score?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67FA4FB-5276-684A-A6F3-171F954F8AFE}"/>
              </a:ext>
            </a:extLst>
          </p:cNvPr>
          <p:cNvSpPr txBox="1"/>
          <p:nvPr/>
        </p:nvSpPr>
        <p:spPr>
          <a:xfrm>
            <a:off x="11191647" y="10277437"/>
            <a:ext cx="80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F87FAC3-AA9E-A146-BAB1-BCD6B98CF7E5}"/>
              </a:ext>
            </a:extLst>
          </p:cNvPr>
          <p:cNvSpPr txBox="1"/>
          <p:nvPr/>
        </p:nvSpPr>
        <p:spPr>
          <a:xfrm>
            <a:off x="6195321" y="9126750"/>
            <a:ext cx="22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DA8F04C-E372-CA43-8629-11ABA4FAED01}"/>
              </a:ext>
            </a:extLst>
          </p:cNvPr>
          <p:cNvSpPr txBox="1"/>
          <p:nvPr/>
        </p:nvSpPr>
        <p:spPr>
          <a:xfrm>
            <a:off x="6193590" y="9520580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97F081EE-A6BF-9C44-99AE-C18C8D7EC06A}"/>
              </a:ext>
            </a:extLst>
          </p:cNvPr>
          <p:cNvCxnSpPr/>
          <p:nvPr/>
        </p:nvCxnSpPr>
        <p:spPr>
          <a:xfrm>
            <a:off x="5995127" y="9400725"/>
            <a:ext cx="254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73554678-12C6-D74D-8DBD-529D95D03531}"/>
              </a:ext>
            </a:extLst>
          </p:cNvPr>
          <p:cNvSpPr/>
          <p:nvPr/>
        </p:nvSpPr>
        <p:spPr>
          <a:xfrm>
            <a:off x="5704005" y="4094919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49580034-B2F7-5F4D-9198-B1D66EBBC3CB}"/>
              </a:ext>
            </a:extLst>
          </p:cNvPr>
          <p:cNvCxnSpPr>
            <a:stCxn id="141" idx="4"/>
            <a:endCxn id="45" idx="2"/>
          </p:cNvCxnSpPr>
          <p:nvPr/>
        </p:nvCxnSpPr>
        <p:spPr>
          <a:xfrm rot="16200000" flipH="1">
            <a:off x="5917090" y="4172292"/>
            <a:ext cx="666265" cy="898794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746489BC-040A-7C49-A965-07D1564319B7}"/>
              </a:ext>
            </a:extLst>
          </p:cNvPr>
          <p:cNvCxnSpPr>
            <a:cxnSpLocks/>
          </p:cNvCxnSpPr>
          <p:nvPr/>
        </p:nvCxnSpPr>
        <p:spPr>
          <a:xfrm flipV="1">
            <a:off x="8539209" y="4954823"/>
            <a:ext cx="0" cy="444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DA01E20C-9693-254E-B6D8-B751DFD722CE}"/>
              </a:ext>
            </a:extLst>
          </p:cNvPr>
          <p:cNvCxnSpPr>
            <a:endCxn id="48" idx="6"/>
          </p:cNvCxnSpPr>
          <p:nvPr/>
        </p:nvCxnSpPr>
        <p:spPr>
          <a:xfrm flipH="1">
            <a:off x="7781981" y="4954822"/>
            <a:ext cx="75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4A60658-7ADB-034F-818C-3CAA9A17122F}"/>
              </a:ext>
            </a:extLst>
          </p:cNvPr>
          <p:cNvSpPr txBox="1"/>
          <p:nvPr/>
        </p:nvSpPr>
        <p:spPr>
          <a:xfrm>
            <a:off x="7787952" y="4751855"/>
            <a:ext cx="1246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7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7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content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7EC25A8-6BFF-E747-AD27-C449B88D3D00}"/>
              </a:ext>
            </a:extLst>
          </p:cNvPr>
          <p:cNvSpPr/>
          <p:nvPr/>
        </p:nvSpPr>
        <p:spPr>
          <a:xfrm>
            <a:off x="5704006" y="4673429"/>
            <a:ext cx="3190730" cy="530613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05DC2AD-2B5D-0F4D-B2E1-DD8BF2D7D71C}"/>
              </a:ext>
            </a:extLst>
          </p:cNvPr>
          <p:cNvSpPr/>
          <p:nvPr/>
        </p:nvSpPr>
        <p:spPr>
          <a:xfrm>
            <a:off x="13842336" y="406875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87E7CAD-36AD-1F4E-837C-5A361B5504E7}"/>
              </a:ext>
            </a:extLst>
          </p:cNvPr>
          <p:cNvSpPr/>
          <p:nvPr/>
        </p:nvSpPr>
        <p:spPr>
          <a:xfrm>
            <a:off x="13165688" y="5164520"/>
            <a:ext cx="1568636" cy="394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DB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C5D78C8-3885-2442-99AF-E782338E3B3F}"/>
              </a:ext>
            </a:extLst>
          </p:cNvPr>
          <p:cNvSpPr txBox="1"/>
          <p:nvPr/>
        </p:nvSpPr>
        <p:spPr>
          <a:xfrm>
            <a:off x="14054609" y="3935915"/>
            <a:ext cx="1637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context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manager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438128-5E66-294D-AAD9-A3D58D3423B2}"/>
              </a:ext>
            </a:extLst>
          </p:cNvPr>
          <p:cNvSpPr/>
          <p:nvPr/>
        </p:nvSpPr>
        <p:spPr>
          <a:xfrm>
            <a:off x="15641600" y="4458056"/>
            <a:ext cx="1066284" cy="4456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Env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variables:</a:t>
            </a:r>
            <a:b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</a:b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1.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agent_id</a:t>
            </a:r>
            <a:endParaRPr kumimoji="1" lang="zh-CN" altLang="en-US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96E3563-1635-7E4C-9356-674B8E6372C8}"/>
              </a:ext>
            </a:extLst>
          </p:cNvPr>
          <p:cNvCxnSpPr>
            <a:cxnSpLocks/>
            <a:stCxn id="187" idx="1"/>
            <a:endCxn id="451" idx="6"/>
          </p:cNvCxnSpPr>
          <p:nvPr/>
        </p:nvCxnSpPr>
        <p:spPr>
          <a:xfrm flipH="1" flipV="1">
            <a:off x="14042930" y="4679712"/>
            <a:ext cx="1598671" cy="116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64963911-13F8-D14E-8543-BDCABC49DCAA}"/>
              </a:ext>
            </a:extLst>
          </p:cNvPr>
          <p:cNvSpPr/>
          <p:nvPr/>
        </p:nvSpPr>
        <p:spPr>
          <a:xfrm>
            <a:off x="13190384" y="5729162"/>
            <a:ext cx="1568636" cy="3851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DB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2999E104-BE41-CA48-992E-FEF50EE9E415}"/>
              </a:ext>
            </a:extLst>
          </p:cNvPr>
          <p:cNvSpPr txBox="1"/>
          <p:nvPr/>
        </p:nvSpPr>
        <p:spPr>
          <a:xfrm>
            <a:off x="13979596" y="7067933"/>
            <a:ext cx="3496267" cy="25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machine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learning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fetched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(stage3)</a:t>
            </a:r>
          </a:p>
        </p:txBody>
      </p:sp>
      <p:cxnSp>
        <p:nvCxnSpPr>
          <p:cNvPr id="212" name="肘形连接符 211">
            <a:extLst>
              <a:ext uri="{FF2B5EF4-FFF2-40B4-BE49-F238E27FC236}">
                <a16:creationId xmlns:a16="http://schemas.microsoft.com/office/drawing/2014/main" id="{D1071CEB-5CA2-6647-A124-A53998A9277B}"/>
              </a:ext>
            </a:extLst>
          </p:cNvPr>
          <p:cNvCxnSpPr>
            <a:cxnSpLocks/>
            <a:stCxn id="82" idx="3"/>
            <a:endCxn id="13" idx="0"/>
          </p:cNvCxnSpPr>
          <p:nvPr/>
        </p:nvCxnSpPr>
        <p:spPr>
          <a:xfrm rot="5400000" flipH="1" flipV="1">
            <a:off x="8150935" y="5997362"/>
            <a:ext cx="768859" cy="5080477"/>
          </a:xfrm>
          <a:prstGeom prst="bentConnector5">
            <a:avLst>
              <a:gd name="adj1" fmla="val -115082"/>
              <a:gd name="adj2" fmla="val 64305"/>
              <a:gd name="adj3" fmla="val 129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A9E4DC33-4ACC-A941-B907-485F1D6288E8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75602" y="10512756"/>
            <a:ext cx="0" cy="5848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F35C737B-CD13-894B-B657-4172F33E30FD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3939155" y="3532000"/>
            <a:ext cx="0" cy="53675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5E6194DD-CDF6-1245-B500-E0032633A4C4}"/>
              </a:ext>
            </a:extLst>
          </p:cNvPr>
          <p:cNvSpPr/>
          <p:nvPr/>
        </p:nvSpPr>
        <p:spPr>
          <a:xfrm>
            <a:off x="15716199" y="7413126"/>
            <a:ext cx="12346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  <a:endParaRPr lang="zh-CN" altLang="en-US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96FCB80-B0B2-494E-8F82-9B5E61EB7AA7}"/>
              </a:ext>
            </a:extLst>
          </p:cNvPr>
          <p:cNvCxnSpPr>
            <a:cxnSpLocks/>
          </p:cNvCxnSpPr>
          <p:nvPr/>
        </p:nvCxnSpPr>
        <p:spPr>
          <a:xfrm flipH="1">
            <a:off x="14054609" y="7418249"/>
            <a:ext cx="292344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BF6BC2C8-66E6-7545-B4B6-A3169645A308}"/>
              </a:ext>
            </a:extLst>
          </p:cNvPr>
          <p:cNvSpPr/>
          <p:nvPr/>
        </p:nvSpPr>
        <p:spPr>
          <a:xfrm>
            <a:off x="16977877" y="7300736"/>
            <a:ext cx="193638" cy="213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D7242468-3F6E-E84B-8AAE-2A2818D3D214}"/>
              </a:ext>
            </a:extLst>
          </p:cNvPr>
          <p:cNvSpPr/>
          <p:nvPr/>
        </p:nvSpPr>
        <p:spPr>
          <a:xfrm>
            <a:off x="17171516" y="7221047"/>
            <a:ext cx="939681" cy="641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TLP</a:t>
            </a:r>
            <a:endParaRPr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BD2006CF-134E-2D41-AAA5-A58F3619DE31}"/>
              </a:ext>
            </a:extLst>
          </p:cNvPr>
          <p:cNvSpPr/>
          <p:nvPr/>
        </p:nvSpPr>
        <p:spPr>
          <a:xfrm>
            <a:off x="13747338" y="7035494"/>
            <a:ext cx="3934629" cy="670285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2" name="三角形 251">
            <a:extLst>
              <a:ext uri="{FF2B5EF4-FFF2-40B4-BE49-F238E27FC236}">
                <a16:creationId xmlns:a16="http://schemas.microsoft.com/office/drawing/2014/main" id="{5DF2CAE3-DF76-A84A-B7E6-CD2183DA3C2A}"/>
              </a:ext>
            </a:extLst>
          </p:cNvPr>
          <p:cNvSpPr/>
          <p:nvPr/>
        </p:nvSpPr>
        <p:spPr>
          <a:xfrm>
            <a:off x="10940372" y="8694666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5F6D5ED-0E14-684C-B8BB-72F1F33CA63B}"/>
              </a:ext>
            </a:extLst>
          </p:cNvPr>
          <p:cNvSpPr txBox="1"/>
          <p:nvPr/>
        </p:nvSpPr>
        <p:spPr>
          <a:xfrm>
            <a:off x="11170848" y="8743436"/>
            <a:ext cx="642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Pass?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B18AC2EF-1CDC-024C-9C0E-AC8642A2F3F6}"/>
              </a:ext>
            </a:extLst>
          </p:cNvPr>
          <p:cNvSpPr txBox="1"/>
          <p:nvPr/>
        </p:nvSpPr>
        <p:spPr>
          <a:xfrm>
            <a:off x="11055711" y="9028489"/>
            <a:ext cx="27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D399E1EC-0988-304B-A384-AC6E2EF4BC3F}"/>
              </a:ext>
            </a:extLst>
          </p:cNvPr>
          <p:cNvSpPr txBox="1"/>
          <p:nvPr/>
        </p:nvSpPr>
        <p:spPr>
          <a:xfrm>
            <a:off x="10725244" y="8635135"/>
            <a:ext cx="423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60" name="肘形连接符 259">
            <a:extLst>
              <a:ext uri="{FF2B5EF4-FFF2-40B4-BE49-F238E27FC236}">
                <a16:creationId xmlns:a16="http://schemas.microsoft.com/office/drawing/2014/main" id="{8D5118AF-371C-B844-A5CB-830AA4B27CD6}"/>
              </a:ext>
            </a:extLst>
          </p:cNvPr>
          <p:cNvCxnSpPr>
            <a:cxnSpLocks/>
            <a:stCxn id="36" idx="6"/>
            <a:endCxn id="164" idx="1"/>
          </p:cNvCxnSpPr>
          <p:nvPr/>
        </p:nvCxnSpPr>
        <p:spPr>
          <a:xfrm flipV="1">
            <a:off x="11172422" y="5361632"/>
            <a:ext cx="1993266" cy="4479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E7397422-4DBC-BA43-B204-9574E9B04532}"/>
              </a:ext>
            </a:extLst>
          </p:cNvPr>
          <p:cNvSpPr txBox="1"/>
          <p:nvPr/>
        </p:nvSpPr>
        <p:spPr>
          <a:xfrm>
            <a:off x="11162123" y="9567035"/>
            <a:ext cx="1146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Save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1809CB9E-D23E-3A4E-8D22-402AE1B69681}"/>
              </a:ext>
            </a:extLst>
          </p:cNvPr>
          <p:cNvSpPr/>
          <p:nvPr/>
        </p:nvSpPr>
        <p:spPr>
          <a:xfrm>
            <a:off x="10978783" y="10319117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58EDF83A-0395-444F-8D44-AFB49E80594B}"/>
              </a:ext>
            </a:extLst>
          </p:cNvPr>
          <p:cNvCxnSpPr>
            <a:cxnSpLocks/>
            <a:stCxn id="36" idx="4"/>
            <a:endCxn id="264" idx="0"/>
          </p:cNvCxnSpPr>
          <p:nvPr/>
        </p:nvCxnSpPr>
        <p:spPr>
          <a:xfrm flipH="1">
            <a:off x="11075603" y="9937883"/>
            <a:ext cx="1" cy="3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5C1C4A99-3162-B449-BA1F-889FBEA7F22F}"/>
              </a:ext>
            </a:extLst>
          </p:cNvPr>
          <p:cNvSpPr/>
          <p:nvPr/>
        </p:nvSpPr>
        <p:spPr>
          <a:xfrm>
            <a:off x="6405488" y="6755106"/>
            <a:ext cx="151941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Online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Training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02" name="肘形连接符 301">
            <a:extLst>
              <a:ext uri="{FF2B5EF4-FFF2-40B4-BE49-F238E27FC236}">
                <a16:creationId xmlns:a16="http://schemas.microsoft.com/office/drawing/2014/main" id="{FAC04583-4277-894A-B778-8A8822CADD88}"/>
              </a:ext>
            </a:extLst>
          </p:cNvPr>
          <p:cNvCxnSpPr>
            <a:cxnSpLocks/>
            <a:stCxn id="272" idx="3"/>
            <a:endCxn id="192" idx="1"/>
          </p:cNvCxnSpPr>
          <p:nvPr/>
        </p:nvCxnSpPr>
        <p:spPr>
          <a:xfrm flipV="1">
            <a:off x="7924902" y="5921724"/>
            <a:ext cx="5265482" cy="107238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>
            <a:extLst>
              <a:ext uri="{FF2B5EF4-FFF2-40B4-BE49-F238E27FC236}">
                <a16:creationId xmlns:a16="http://schemas.microsoft.com/office/drawing/2014/main" id="{CF3455E8-C3DE-0E4E-86F0-65A0D87981D7}"/>
              </a:ext>
            </a:extLst>
          </p:cNvPr>
          <p:cNvSpPr txBox="1"/>
          <p:nvPr/>
        </p:nvSpPr>
        <p:spPr>
          <a:xfrm>
            <a:off x="9690493" y="6755106"/>
            <a:ext cx="1246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Save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</a:p>
        </p:txBody>
      </p:sp>
      <p:cxnSp>
        <p:nvCxnSpPr>
          <p:cNvPr id="305" name="直线箭头连接符 304">
            <a:extLst>
              <a:ext uri="{FF2B5EF4-FFF2-40B4-BE49-F238E27FC236}">
                <a16:creationId xmlns:a16="http://schemas.microsoft.com/office/drawing/2014/main" id="{76A539D4-CB56-E249-9216-45311AE6F44A}"/>
              </a:ext>
            </a:extLst>
          </p:cNvPr>
          <p:cNvCxnSpPr/>
          <p:nvPr/>
        </p:nvCxnSpPr>
        <p:spPr>
          <a:xfrm>
            <a:off x="6796437" y="6512082"/>
            <a:ext cx="0" cy="24302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8A439F09-0A2D-2D40-8FAE-31F9A4E4B429}"/>
              </a:ext>
            </a:extLst>
          </p:cNvPr>
          <p:cNvCxnSpPr/>
          <p:nvPr/>
        </p:nvCxnSpPr>
        <p:spPr>
          <a:xfrm>
            <a:off x="7685161" y="6512082"/>
            <a:ext cx="0" cy="24302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5F603388-2E53-C04F-8E93-FECFAD61BD4A}"/>
              </a:ext>
            </a:extLst>
          </p:cNvPr>
          <p:cNvCxnSpPr>
            <a:endCxn id="14" idx="3"/>
          </p:cNvCxnSpPr>
          <p:nvPr/>
        </p:nvCxnSpPr>
        <p:spPr>
          <a:xfrm flipH="1">
            <a:off x="7924903" y="6311090"/>
            <a:ext cx="262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E7774EB5-B13F-E249-AC0C-A29C45F53E8E}"/>
              </a:ext>
            </a:extLst>
          </p:cNvPr>
          <p:cNvSpPr txBox="1"/>
          <p:nvPr/>
        </p:nvSpPr>
        <p:spPr>
          <a:xfrm>
            <a:off x="9672770" y="6057172"/>
            <a:ext cx="1246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load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</a:p>
        </p:txBody>
      </p:sp>
      <p:cxnSp>
        <p:nvCxnSpPr>
          <p:cNvPr id="311" name="直线箭头连接符 310">
            <a:extLst>
              <a:ext uri="{FF2B5EF4-FFF2-40B4-BE49-F238E27FC236}">
                <a16:creationId xmlns:a16="http://schemas.microsoft.com/office/drawing/2014/main" id="{2211D47D-858E-2A49-A0F7-4A69FB351602}"/>
              </a:ext>
            </a:extLst>
          </p:cNvPr>
          <p:cNvCxnSpPr>
            <a:stCxn id="74" idx="2"/>
            <a:endCxn id="65" idx="6"/>
          </p:cNvCxnSpPr>
          <p:nvPr/>
        </p:nvCxnSpPr>
        <p:spPr>
          <a:xfrm flipH="1">
            <a:off x="6099634" y="7872662"/>
            <a:ext cx="59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1DA7516F-F88C-3142-AE00-B915524E94DD}"/>
              </a:ext>
            </a:extLst>
          </p:cNvPr>
          <p:cNvSpPr txBox="1"/>
          <p:nvPr/>
        </p:nvSpPr>
        <p:spPr>
          <a:xfrm>
            <a:off x="14989816" y="5574133"/>
            <a:ext cx="18612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Mainly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for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cross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chart-flow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check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9006B0FC-47A5-2240-BEA6-6B2CBD3E6E52}"/>
              </a:ext>
            </a:extLst>
          </p:cNvPr>
          <p:cNvSpPr txBox="1"/>
          <p:nvPr/>
        </p:nvSpPr>
        <p:spPr>
          <a:xfrm>
            <a:off x="5704006" y="10053308"/>
            <a:ext cx="165638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Online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update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61582F82-FE31-504F-AF2E-9E8CA4EC999D}"/>
              </a:ext>
            </a:extLst>
          </p:cNvPr>
          <p:cNvSpPr txBox="1"/>
          <p:nvPr/>
        </p:nvSpPr>
        <p:spPr>
          <a:xfrm>
            <a:off x="16235070" y="10042335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stage3</a:t>
            </a:r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C1BA62FB-17D3-EA4D-9EBB-CA0A96C666A5}"/>
              </a:ext>
            </a:extLst>
          </p:cNvPr>
          <p:cNvSpPr/>
          <p:nvPr/>
        </p:nvSpPr>
        <p:spPr>
          <a:xfrm>
            <a:off x="14907955" y="8582406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0D4B8CB-17B0-D748-9EA0-35EFBF0DE4F7}"/>
              </a:ext>
            </a:extLst>
          </p:cNvPr>
          <p:cNvSpPr txBox="1"/>
          <p:nvPr/>
        </p:nvSpPr>
        <p:spPr>
          <a:xfrm>
            <a:off x="15112152" y="8554353"/>
            <a:ext cx="1273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</a:p>
        </p:txBody>
      </p:sp>
      <p:cxnSp>
        <p:nvCxnSpPr>
          <p:cNvPr id="354" name="直线箭头连接符 353">
            <a:extLst>
              <a:ext uri="{FF2B5EF4-FFF2-40B4-BE49-F238E27FC236}">
                <a16:creationId xmlns:a16="http://schemas.microsoft.com/office/drawing/2014/main" id="{074664EA-A4AB-9E48-BBB7-23C9229EE27F}"/>
              </a:ext>
            </a:extLst>
          </p:cNvPr>
          <p:cNvCxnSpPr>
            <a:cxnSpLocks/>
            <a:stCxn id="351" idx="4"/>
            <a:endCxn id="356" idx="0"/>
          </p:cNvCxnSpPr>
          <p:nvPr/>
        </p:nvCxnSpPr>
        <p:spPr>
          <a:xfrm>
            <a:off x="15004774" y="8776045"/>
            <a:ext cx="5464" cy="3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1FCFEEC6-7539-D642-9C75-34E1A8BF7734}"/>
              </a:ext>
            </a:extLst>
          </p:cNvPr>
          <p:cNvSpPr txBox="1"/>
          <p:nvPr/>
        </p:nvSpPr>
        <p:spPr>
          <a:xfrm>
            <a:off x="14219317" y="9131172"/>
            <a:ext cx="1581843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load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data/reg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BED3FA9-A27E-7641-9C35-09E64A614207}"/>
              </a:ext>
            </a:extLst>
          </p:cNvPr>
          <p:cNvSpPr txBox="1"/>
          <p:nvPr/>
        </p:nvSpPr>
        <p:spPr>
          <a:xfrm>
            <a:off x="14219316" y="9580395"/>
            <a:ext cx="1581843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cos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sim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67" name="直线箭头连接符 366">
            <a:extLst>
              <a:ext uri="{FF2B5EF4-FFF2-40B4-BE49-F238E27FC236}">
                <a16:creationId xmlns:a16="http://schemas.microsoft.com/office/drawing/2014/main" id="{F4892638-5BDF-7948-8B20-8159E80A6D91}"/>
              </a:ext>
            </a:extLst>
          </p:cNvPr>
          <p:cNvCxnSpPr>
            <a:cxnSpLocks/>
          </p:cNvCxnSpPr>
          <p:nvPr/>
        </p:nvCxnSpPr>
        <p:spPr>
          <a:xfrm>
            <a:off x="15010236" y="9399764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线箭头连接符 368">
            <a:extLst>
              <a:ext uri="{FF2B5EF4-FFF2-40B4-BE49-F238E27FC236}">
                <a16:creationId xmlns:a16="http://schemas.microsoft.com/office/drawing/2014/main" id="{BFCB0E72-26AD-514B-AE84-71D30197F0BD}"/>
              </a:ext>
            </a:extLst>
          </p:cNvPr>
          <p:cNvCxnSpPr>
            <a:cxnSpLocks/>
          </p:cNvCxnSpPr>
          <p:nvPr/>
        </p:nvCxnSpPr>
        <p:spPr>
          <a:xfrm>
            <a:off x="15006952" y="9832549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id="{F8204254-74F9-F44C-9932-10C0A7DE4129}"/>
              </a:ext>
            </a:extLst>
          </p:cNvPr>
          <p:cNvSpPr txBox="1"/>
          <p:nvPr/>
        </p:nvSpPr>
        <p:spPr>
          <a:xfrm>
            <a:off x="14216031" y="10014927"/>
            <a:ext cx="1581843" cy="276999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load model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03EAE302-5E4A-2E44-9576-47E64667F812}"/>
              </a:ext>
            </a:extLst>
          </p:cNvPr>
          <p:cNvSpPr/>
          <p:nvPr/>
        </p:nvSpPr>
        <p:spPr>
          <a:xfrm>
            <a:off x="13877461" y="7313263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14533B91-04B4-834B-81A8-024DADD0ADFC}"/>
              </a:ext>
            </a:extLst>
          </p:cNvPr>
          <p:cNvSpPr/>
          <p:nvPr/>
        </p:nvSpPr>
        <p:spPr>
          <a:xfrm>
            <a:off x="16052479" y="9172851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≈≈≈√</a:t>
            </a:r>
          </a:p>
        </p:txBody>
      </p:sp>
      <p:cxnSp>
        <p:nvCxnSpPr>
          <p:cNvPr id="379" name="直线箭头连接符 378">
            <a:extLst>
              <a:ext uri="{FF2B5EF4-FFF2-40B4-BE49-F238E27FC236}">
                <a16:creationId xmlns:a16="http://schemas.microsoft.com/office/drawing/2014/main" id="{D60612A1-243D-3346-9467-AAAE9D7E9306}"/>
              </a:ext>
            </a:extLst>
          </p:cNvPr>
          <p:cNvCxnSpPr>
            <a:stCxn id="356" idx="3"/>
            <a:endCxn id="377" idx="2"/>
          </p:cNvCxnSpPr>
          <p:nvPr/>
        </p:nvCxnSpPr>
        <p:spPr>
          <a:xfrm flipV="1">
            <a:off x="15801159" y="9269671"/>
            <a:ext cx="251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椭圆 379">
            <a:extLst>
              <a:ext uri="{FF2B5EF4-FFF2-40B4-BE49-F238E27FC236}">
                <a16:creationId xmlns:a16="http://schemas.microsoft.com/office/drawing/2014/main" id="{FBFBF2B4-2382-2049-9ED1-118E47900DCB}"/>
              </a:ext>
            </a:extLst>
          </p:cNvPr>
          <p:cNvSpPr/>
          <p:nvPr/>
        </p:nvSpPr>
        <p:spPr>
          <a:xfrm>
            <a:off x="16052479" y="9616986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82" name="直线箭头连接符 381">
            <a:extLst>
              <a:ext uri="{FF2B5EF4-FFF2-40B4-BE49-F238E27FC236}">
                <a16:creationId xmlns:a16="http://schemas.microsoft.com/office/drawing/2014/main" id="{C23D0C83-85C3-DF4E-A987-0B2E79673EC6}"/>
              </a:ext>
            </a:extLst>
          </p:cNvPr>
          <p:cNvCxnSpPr>
            <a:stCxn id="366" idx="3"/>
            <a:endCxn id="380" idx="2"/>
          </p:cNvCxnSpPr>
          <p:nvPr/>
        </p:nvCxnSpPr>
        <p:spPr>
          <a:xfrm flipV="1">
            <a:off x="15801159" y="9713806"/>
            <a:ext cx="251321" cy="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>
            <a:extLst>
              <a:ext uri="{FF2B5EF4-FFF2-40B4-BE49-F238E27FC236}">
                <a16:creationId xmlns:a16="http://schemas.microsoft.com/office/drawing/2014/main" id="{DB4669E1-A1D2-004F-A2CF-351061D7883D}"/>
              </a:ext>
            </a:extLst>
          </p:cNvPr>
          <p:cNvSpPr/>
          <p:nvPr/>
        </p:nvSpPr>
        <p:spPr>
          <a:xfrm>
            <a:off x="16052479" y="10061374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B8FB74A-A8A3-2D4E-A0CB-9E3F0506049A}"/>
              </a:ext>
            </a:extLst>
          </p:cNvPr>
          <p:cNvCxnSpPr>
            <a:stCxn id="371" idx="3"/>
            <a:endCxn id="383" idx="2"/>
          </p:cNvCxnSpPr>
          <p:nvPr/>
        </p:nvCxnSpPr>
        <p:spPr>
          <a:xfrm>
            <a:off x="15797873" y="10153427"/>
            <a:ext cx="254606" cy="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文本框 386">
            <a:extLst>
              <a:ext uri="{FF2B5EF4-FFF2-40B4-BE49-F238E27FC236}">
                <a16:creationId xmlns:a16="http://schemas.microsoft.com/office/drawing/2014/main" id="{F9149DB3-44A7-884F-B367-EE75F393E89D}"/>
              </a:ext>
            </a:extLst>
          </p:cNvPr>
          <p:cNvSpPr txBox="1"/>
          <p:nvPr/>
        </p:nvSpPr>
        <p:spPr>
          <a:xfrm>
            <a:off x="16235069" y="9591324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stage2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343ED776-F434-224B-97DF-A6298D67669A}"/>
              </a:ext>
            </a:extLst>
          </p:cNvPr>
          <p:cNvSpPr txBox="1"/>
          <p:nvPr/>
        </p:nvSpPr>
        <p:spPr>
          <a:xfrm>
            <a:off x="16223693" y="9140313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stage1</a:t>
            </a:r>
          </a:p>
        </p:txBody>
      </p:sp>
      <p:cxnSp>
        <p:nvCxnSpPr>
          <p:cNvPr id="393" name="肘形连接符 392">
            <a:extLst>
              <a:ext uri="{FF2B5EF4-FFF2-40B4-BE49-F238E27FC236}">
                <a16:creationId xmlns:a16="http://schemas.microsoft.com/office/drawing/2014/main" id="{36B60D3F-C0BC-364D-A24B-9FB367B5824A}"/>
              </a:ext>
            </a:extLst>
          </p:cNvPr>
          <p:cNvCxnSpPr>
            <a:cxnSpLocks/>
          </p:cNvCxnSpPr>
          <p:nvPr/>
        </p:nvCxnSpPr>
        <p:spPr>
          <a:xfrm flipH="1" flipV="1">
            <a:off x="13877461" y="7410083"/>
            <a:ext cx="3051476" cy="1857189"/>
          </a:xfrm>
          <a:prstGeom prst="bentConnector5">
            <a:avLst>
              <a:gd name="adj1" fmla="val -7491"/>
              <a:gd name="adj2" fmla="val 58920"/>
              <a:gd name="adj3" fmla="val 11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>
            <a:extLst>
              <a:ext uri="{FF2B5EF4-FFF2-40B4-BE49-F238E27FC236}">
                <a16:creationId xmlns:a16="http://schemas.microsoft.com/office/drawing/2014/main" id="{F26FBF01-DCD1-314B-AD8B-A83FD5BE51E3}"/>
              </a:ext>
            </a:extLst>
          </p:cNvPr>
          <p:cNvSpPr txBox="1"/>
          <p:nvPr/>
        </p:nvSpPr>
        <p:spPr>
          <a:xfrm>
            <a:off x="13433514" y="7897352"/>
            <a:ext cx="2164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lang="en" altLang="zh-CN" sz="1050" dirty="0">
                <a:latin typeface="Avenir Book" panose="02000503020000020003" pitchFamily="2" charset="0"/>
              </a:rPr>
              <a:t>seamlessly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17" name="肘形连接符 416">
            <a:extLst>
              <a:ext uri="{FF2B5EF4-FFF2-40B4-BE49-F238E27FC236}">
                <a16:creationId xmlns:a16="http://schemas.microsoft.com/office/drawing/2014/main" id="{85089573-ABBF-D54C-B8BA-6742244BAEDA}"/>
              </a:ext>
            </a:extLst>
          </p:cNvPr>
          <p:cNvCxnSpPr>
            <a:cxnSpLocks/>
          </p:cNvCxnSpPr>
          <p:nvPr/>
        </p:nvCxnSpPr>
        <p:spPr>
          <a:xfrm flipV="1">
            <a:off x="16929555" y="8154420"/>
            <a:ext cx="231202" cy="15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肘形连接符 418">
            <a:extLst>
              <a:ext uri="{FF2B5EF4-FFF2-40B4-BE49-F238E27FC236}">
                <a16:creationId xmlns:a16="http://schemas.microsoft.com/office/drawing/2014/main" id="{C5B57156-041C-464E-82DE-CA7F90D511F4}"/>
              </a:ext>
            </a:extLst>
          </p:cNvPr>
          <p:cNvCxnSpPr>
            <a:stCxn id="334" idx="3"/>
          </p:cNvCxnSpPr>
          <p:nvPr/>
        </p:nvCxnSpPr>
        <p:spPr>
          <a:xfrm flipV="1">
            <a:off x="16940315" y="8206957"/>
            <a:ext cx="220443" cy="1962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文本框 424">
            <a:extLst>
              <a:ext uri="{FF2B5EF4-FFF2-40B4-BE49-F238E27FC236}">
                <a16:creationId xmlns:a16="http://schemas.microsoft.com/office/drawing/2014/main" id="{ACF83B10-83C6-914D-B98F-53DFF6B5C611}"/>
              </a:ext>
            </a:extLst>
          </p:cNvPr>
          <p:cNvSpPr txBox="1"/>
          <p:nvPr/>
        </p:nvSpPr>
        <p:spPr>
          <a:xfrm>
            <a:off x="14651052" y="4426620"/>
            <a:ext cx="1637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Load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env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8BA6F190-0B93-4F42-8937-E0E9BBF339E5}"/>
              </a:ext>
            </a:extLst>
          </p:cNvPr>
          <p:cNvSpPr txBox="1"/>
          <p:nvPr/>
        </p:nvSpPr>
        <p:spPr>
          <a:xfrm>
            <a:off x="7522897" y="3779522"/>
            <a:ext cx="1973712" cy="1740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OVERVIEW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198D053A-2B5D-0143-8771-E5F5D1A740A6}"/>
              </a:ext>
            </a:extLst>
          </p:cNvPr>
          <p:cNvSpPr txBox="1"/>
          <p:nvPr/>
        </p:nvSpPr>
        <p:spPr>
          <a:xfrm>
            <a:off x="13751694" y="7487650"/>
            <a:ext cx="1246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</a:p>
        </p:txBody>
      </p:sp>
      <p:sp>
        <p:nvSpPr>
          <p:cNvPr id="451" name="椭圆 450">
            <a:extLst>
              <a:ext uri="{FF2B5EF4-FFF2-40B4-BE49-F238E27FC236}">
                <a16:creationId xmlns:a16="http://schemas.microsoft.com/office/drawing/2014/main" id="{865F9354-3CE1-8C42-A662-561771DE77C1}"/>
              </a:ext>
            </a:extLst>
          </p:cNvPr>
          <p:cNvSpPr/>
          <p:nvPr/>
        </p:nvSpPr>
        <p:spPr>
          <a:xfrm>
            <a:off x="13849291" y="4582892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53" name="直线箭头连接符 452">
            <a:extLst>
              <a:ext uri="{FF2B5EF4-FFF2-40B4-BE49-F238E27FC236}">
                <a16:creationId xmlns:a16="http://schemas.microsoft.com/office/drawing/2014/main" id="{F6DB1B50-769B-494D-A9BF-F452CA49B1CA}"/>
              </a:ext>
            </a:extLst>
          </p:cNvPr>
          <p:cNvCxnSpPr>
            <a:stCxn id="451" idx="4"/>
            <a:endCxn id="164" idx="0"/>
          </p:cNvCxnSpPr>
          <p:nvPr/>
        </p:nvCxnSpPr>
        <p:spPr>
          <a:xfrm>
            <a:off x="13946110" y="4776530"/>
            <a:ext cx="3896" cy="38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线箭头连接符 455">
            <a:extLst>
              <a:ext uri="{FF2B5EF4-FFF2-40B4-BE49-F238E27FC236}">
                <a16:creationId xmlns:a16="http://schemas.microsoft.com/office/drawing/2014/main" id="{9B4AE55E-5691-DD49-B58F-1DDCE6630120}"/>
              </a:ext>
            </a:extLst>
          </p:cNvPr>
          <p:cNvCxnSpPr>
            <a:stCxn id="163" idx="4"/>
            <a:endCxn id="451" idx="0"/>
          </p:cNvCxnSpPr>
          <p:nvPr/>
        </p:nvCxnSpPr>
        <p:spPr>
          <a:xfrm>
            <a:off x="13939156" y="4262390"/>
            <a:ext cx="6955" cy="32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>
            <a:extLst>
              <a:ext uri="{FF2B5EF4-FFF2-40B4-BE49-F238E27FC236}">
                <a16:creationId xmlns:a16="http://schemas.microsoft.com/office/drawing/2014/main" id="{E9E9EDA7-8777-D34B-A72D-681A8021509D}"/>
              </a:ext>
            </a:extLst>
          </p:cNvPr>
          <p:cNvSpPr/>
          <p:nvPr/>
        </p:nvSpPr>
        <p:spPr>
          <a:xfrm>
            <a:off x="15070390" y="5164721"/>
            <a:ext cx="1235973" cy="394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Check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65" name="直线箭头连接符 464">
            <a:extLst>
              <a:ext uri="{FF2B5EF4-FFF2-40B4-BE49-F238E27FC236}">
                <a16:creationId xmlns:a16="http://schemas.microsoft.com/office/drawing/2014/main" id="{D87EF7D8-AD00-254A-BF78-F8721753FEE1}"/>
              </a:ext>
            </a:extLst>
          </p:cNvPr>
          <p:cNvCxnSpPr>
            <a:stCxn id="164" idx="3"/>
            <a:endCxn id="463" idx="1"/>
          </p:cNvCxnSpPr>
          <p:nvPr/>
        </p:nvCxnSpPr>
        <p:spPr>
          <a:xfrm>
            <a:off x="14734325" y="5361633"/>
            <a:ext cx="336065" cy="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三角形 465">
            <a:extLst>
              <a:ext uri="{FF2B5EF4-FFF2-40B4-BE49-F238E27FC236}">
                <a16:creationId xmlns:a16="http://schemas.microsoft.com/office/drawing/2014/main" id="{1E5F6493-8396-3643-B882-D375BB3C2251}"/>
              </a:ext>
            </a:extLst>
          </p:cNvPr>
          <p:cNvSpPr/>
          <p:nvPr/>
        </p:nvSpPr>
        <p:spPr>
          <a:xfrm rot="5400000">
            <a:off x="16587995" y="5226103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68" name="直线箭头连接符 467">
            <a:extLst>
              <a:ext uri="{FF2B5EF4-FFF2-40B4-BE49-F238E27FC236}">
                <a16:creationId xmlns:a16="http://schemas.microsoft.com/office/drawing/2014/main" id="{511C2C50-403C-7D4A-A649-5637956EC4E8}"/>
              </a:ext>
            </a:extLst>
          </p:cNvPr>
          <p:cNvCxnSpPr>
            <a:cxnSpLocks/>
            <a:stCxn id="463" idx="3"/>
            <a:endCxn id="466" idx="3"/>
          </p:cNvCxnSpPr>
          <p:nvPr/>
        </p:nvCxnSpPr>
        <p:spPr>
          <a:xfrm flipV="1">
            <a:off x="16306363" y="5361633"/>
            <a:ext cx="289025" cy="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>
            <a:extLst>
              <a:ext uri="{FF2B5EF4-FFF2-40B4-BE49-F238E27FC236}">
                <a16:creationId xmlns:a16="http://schemas.microsoft.com/office/drawing/2014/main" id="{38FAB653-081A-CC4B-852E-C9C4EAC9D22C}"/>
              </a:ext>
            </a:extLst>
          </p:cNvPr>
          <p:cNvSpPr/>
          <p:nvPr/>
        </p:nvSpPr>
        <p:spPr>
          <a:xfrm>
            <a:off x="17407556" y="5267783"/>
            <a:ext cx="193638" cy="193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26E4821C-60E8-1F4A-BC2F-0858BE5DA2FA}"/>
              </a:ext>
            </a:extLst>
          </p:cNvPr>
          <p:cNvSpPr txBox="1"/>
          <p:nvPr/>
        </p:nvSpPr>
        <p:spPr>
          <a:xfrm>
            <a:off x="16255125" y="4967466"/>
            <a:ext cx="642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Pass?</a:t>
            </a:r>
          </a:p>
        </p:txBody>
      </p:sp>
      <p:cxnSp>
        <p:nvCxnSpPr>
          <p:cNvPr id="474" name="直线箭头连接符 473">
            <a:extLst>
              <a:ext uri="{FF2B5EF4-FFF2-40B4-BE49-F238E27FC236}">
                <a16:creationId xmlns:a16="http://schemas.microsoft.com/office/drawing/2014/main" id="{A872F7AF-1C01-C141-9901-085F131833B7}"/>
              </a:ext>
            </a:extLst>
          </p:cNvPr>
          <p:cNvCxnSpPr>
            <a:endCxn id="470" idx="2"/>
          </p:cNvCxnSpPr>
          <p:nvPr/>
        </p:nvCxnSpPr>
        <p:spPr>
          <a:xfrm>
            <a:off x="16876806" y="5361632"/>
            <a:ext cx="530751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肘形连接符 475">
            <a:extLst>
              <a:ext uri="{FF2B5EF4-FFF2-40B4-BE49-F238E27FC236}">
                <a16:creationId xmlns:a16="http://schemas.microsoft.com/office/drawing/2014/main" id="{27C6DBBB-629F-0D45-8CA1-2A2E51165571}"/>
              </a:ext>
            </a:extLst>
          </p:cNvPr>
          <p:cNvCxnSpPr>
            <a:cxnSpLocks/>
            <a:stCxn id="466" idx="5"/>
            <a:endCxn id="483" idx="0"/>
          </p:cNvCxnSpPr>
          <p:nvPr/>
        </p:nvCxnSpPr>
        <p:spPr>
          <a:xfrm rot="5400000">
            <a:off x="16321424" y="5841818"/>
            <a:ext cx="818219" cy="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文本框 476">
            <a:extLst>
              <a:ext uri="{FF2B5EF4-FFF2-40B4-BE49-F238E27FC236}">
                <a16:creationId xmlns:a16="http://schemas.microsoft.com/office/drawing/2014/main" id="{6E2FA297-EDF6-FA46-8433-C593BAB1A20B}"/>
              </a:ext>
            </a:extLst>
          </p:cNvPr>
          <p:cNvSpPr txBox="1"/>
          <p:nvPr/>
        </p:nvSpPr>
        <p:spPr>
          <a:xfrm>
            <a:off x="16765983" y="5120542"/>
            <a:ext cx="423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1CCE52D7-1BB6-8349-B477-35B76A48ACFA}"/>
              </a:ext>
            </a:extLst>
          </p:cNvPr>
          <p:cNvSpPr txBox="1"/>
          <p:nvPr/>
        </p:nvSpPr>
        <p:spPr>
          <a:xfrm>
            <a:off x="16716948" y="5491152"/>
            <a:ext cx="27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1AF9CE0E-C8FC-9743-80F1-34DABE55CDB9}"/>
              </a:ext>
            </a:extLst>
          </p:cNvPr>
          <p:cNvSpPr txBox="1"/>
          <p:nvPr/>
        </p:nvSpPr>
        <p:spPr>
          <a:xfrm>
            <a:off x="17171516" y="5492173"/>
            <a:ext cx="100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failed</a:t>
            </a:r>
          </a:p>
        </p:txBody>
      </p:sp>
      <p:cxnSp>
        <p:nvCxnSpPr>
          <p:cNvPr id="482" name="肘形连接符 481">
            <a:extLst>
              <a:ext uri="{FF2B5EF4-FFF2-40B4-BE49-F238E27FC236}">
                <a16:creationId xmlns:a16="http://schemas.microsoft.com/office/drawing/2014/main" id="{43CFD363-98D8-674E-9373-A2255F382A18}"/>
              </a:ext>
            </a:extLst>
          </p:cNvPr>
          <p:cNvCxnSpPr>
            <a:cxnSpLocks/>
            <a:stCxn id="371" idx="1"/>
            <a:endCxn id="192" idx="1"/>
          </p:cNvCxnSpPr>
          <p:nvPr/>
        </p:nvCxnSpPr>
        <p:spPr>
          <a:xfrm rot="10800000">
            <a:off x="13190384" y="5921725"/>
            <a:ext cx="1025646" cy="4231703"/>
          </a:xfrm>
          <a:prstGeom prst="bentConnector3">
            <a:avLst>
              <a:gd name="adj1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文本框 482">
            <a:extLst>
              <a:ext uri="{FF2B5EF4-FFF2-40B4-BE49-F238E27FC236}">
                <a16:creationId xmlns:a16="http://schemas.microsoft.com/office/drawing/2014/main" id="{F7E2FDA8-3520-8B45-9402-18357E3BCCBC}"/>
              </a:ext>
            </a:extLst>
          </p:cNvPr>
          <p:cNvSpPr txBox="1"/>
          <p:nvPr/>
        </p:nvSpPr>
        <p:spPr>
          <a:xfrm>
            <a:off x="15939227" y="6251313"/>
            <a:ext cx="158184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 update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488" name="肘形连接符 487">
            <a:extLst>
              <a:ext uri="{FF2B5EF4-FFF2-40B4-BE49-F238E27FC236}">
                <a16:creationId xmlns:a16="http://schemas.microsoft.com/office/drawing/2014/main" id="{0BA92D1A-7C0E-1D4C-A5F4-934262B6BC2B}"/>
              </a:ext>
            </a:extLst>
          </p:cNvPr>
          <p:cNvCxnSpPr>
            <a:stCxn id="483" idx="2"/>
            <a:endCxn id="376" idx="0"/>
          </p:cNvCxnSpPr>
          <p:nvPr/>
        </p:nvCxnSpPr>
        <p:spPr>
          <a:xfrm rot="5400000">
            <a:off x="14959738" y="5542853"/>
            <a:ext cx="784952" cy="2755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肘形连接符 491">
            <a:extLst>
              <a:ext uri="{FF2B5EF4-FFF2-40B4-BE49-F238E27FC236}">
                <a16:creationId xmlns:a16="http://schemas.microsoft.com/office/drawing/2014/main" id="{08228378-68C7-664E-9899-A4C081F00837}"/>
              </a:ext>
            </a:extLst>
          </p:cNvPr>
          <p:cNvCxnSpPr>
            <a:stCxn id="483" idx="1"/>
            <a:endCxn id="192" idx="2"/>
          </p:cNvCxnSpPr>
          <p:nvPr/>
        </p:nvCxnSpPr>
        <p:spPr>
          <a:xfrm rot="10800000">
            <a:off x="13974702" y="6114284"/>
            <a:ext cx="1964524" cy="275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>
            <a:extLst>
              <a:ext uri="{FF2B5EF4-FFF2-40B4-BE49-F238E27FC236}">
                <a16:creationId xmlns:a16="http://schemas.microsoft.com/office/drawing/2014/main" id="{C9D73B9C-5D36-D247-8621-F313097BD267}"/>
              </a:ext>
            </a:extLst>
          </p:cNvPr>
          <p:cNvSpPr/>
          <p:nvPr/>
        </p:nvSpPr>
        <p:spPr>
          <a:xfrm>
            <a:off x="14177840" y="8961234"/>
            <a:ext cx="2647226" cy="134798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6913D985-B822-C24D-92EA-6E4D91B51073}"/>
              </a:ext>
            </a:extLst>
          </p:cNvPr>
          <p:cNvSpPr txBox="1"/>
          <p:nvPr/>
        </p:nvSpPr>
        <p:spPr>
          <a:xfrm>
            <a:off x="15173229" y="10343383"/>
            <a:ext cx="165638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update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2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3D5DD16-F9C4-D34D-B7A4-CF3560931CAD}"/>
              </a:ext>
            </a:extLst>
          </p:cNvPr>
          <p:cNvSpPr/>
          <p:nvPr/>
        </p:nvSpPr>
        <p:spPr>
          <a:xfrm>
            <a:off x="10156059" y="1503426"/>
            <a:ext cx="2079446" cy="2112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DA892-FF02-0D40-9E77-C875B59A8243}"/>
              </a:ext>
            </a:extLst>
          </p:cNvPr>
          <p:cNvSpPr/>
          <p:nvPr/>
        </p:nvSpPr>
        <p:spPr>
          <a:xfrm>
            <a:off x="13962027" y="717638"/>
            <a:ext cx="1552074" cy="5293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平台模块</a:t>
            </a:r>
          </a:p>
        </p:txBody>
      </p:sp>
      <p:sp>
        <p:nvSpPr>
          <p:cNvPr id="23" name="磁盘 22">
            <a:extLst>
              <a:ext uri="{FF2B5EF4-FFF2-40B4-BE49-F238E27FC236}">
                <a16:creationId xmlns:a16="http://schemas.microsoft.com/office/drawing/2014/main" id="{27FA8DB3-0134-1B45-ABFD-2FB39D9A6EBD}"/>
              </a:ext>
            </a:extLst>
          </p:cNvPr>
          <p:cNvSpPr/>
          <p:nvPr/>
        </p:nvSpPr>
        <p:spPr>
          <a:xfrm>
            <a:off x="19704306" y="2059479"/>
            <a:ext cx="900369" cy="7484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数源对象存储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125F4A-F90C-AC44-BA83-9FFC869EDE73}"/>
              </a:ext>
            </a:extLst>
          </p:cNvPr>
          <p:cNvSpPr txBox="1"/>
          <p:nvPr/>
        </p:nvSpPr>
        <p:spPr>
          <a:xfrm>
            <a:off x="-1686746" y="4762092"/>
            <a:ext cx="15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模型训练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C5C7A7-19FB-D747-BF5A-E8D280B34E4E}"/>
              </a:ext>
            </a:extLst>
          </p:cNvPr>
          <p:cNvSpPr txBox="1"/>
          <p:nvPr/>
        </p:nvSpPr>
        <p:spPr>
          <a:xfrm>
            <a:off x="12541199" y="1842728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热更模型</a:t>
            </a:r>
          </a:p>
        </p:txBody>
      </p: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94C0872F-DDCF-F046-8D4E-DD165FF05713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V="1">
            <a:off x="12093120" y="1247027"/>
            <a:ext cx="2644945" cy="511757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FADAAEE-D4BF-1249-BAB8-ACDD7A6F0CC2}"/>
              </a:ext>
            </a:extLst>
          </p:cNvPr>
          <p:cNvSpPr txBox="1"/>
          <p:nvPr/>
        </p:nvSpPr>
        <p:spPr>
          <a:xfrm>
            <a:off x="12541200" y="1460586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F61580-E335-4A46-9C87-65F5D2396383}"/>
              </a:ext>
            </a:extLst>
          </p:cNvPr>
          <p:cNvSpPr/>
          <p:nvPr/>
        </p:nvSpPr>
        <p:spPr>
          <a:xfrm>
            <a:off x="11930699" y="1635459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BAC86B-DB79-AF47-94DD-2325EA30CA3A}"/>
              </a:ext>
            </a:extLst>
          </p:cNvPr>
          <p:cNvSpPr/>
          <p:nvPr/>
        </p:nvSpPr>
        <p:spPr>
          <a:xfrm>
            <a:off x="11924664" y="2014011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621F109D-A8F4-E748-91D6-D5CE424643C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2087084" y="1247026"/>
            <a:ext cx="2650980" cy="902342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8DC754B-3B98-A34D-A44A-24293D74DB66}"/>
              </a:ext>
            </a:extLst>
          </p:cNvPr>
          <p:cNvSpPr/>
          <p:nvPr/>
        </p:nvSpPr>
        <p:spPr>
          <a:xfrm>
            <a:off x="11924664" y="2263666"/>
            <a:ext cx="162421" cy="24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E9E741E-F39A-4240-A9DF-07FA99831D5B}"/>
              </a:ext>
            </a:extLst>
          </p:cNvPr>
          <p:cNvCxnSpPr>
            <a:cxnSpLocks/>
            <a:stCxn id="48" idx="3"/>
            <a:endCxn id="23" idx="2"/>
          </p:cNvCxnSpPr>
          <p:nvPr/>
        </p:nvCxnSpPr>
        <p:spPr>
          <a:xfrm>
            <a:off x="12087085" y="2386990"/>
            <a:ext cx="7617221" cy="4671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BF8A439-0E4A-A544-9476-C61726DB5165}"/>
              </a:ext>
            </a:extLst>
          </p:cNvPr>
          <p:cNvSpPr txBox="1"/>
          <p:nvPr/>
        </p:nvSpPr>
        <p:spPr>
          <a:xfrm>
            <a:off x="14730028" y="2068077"/>
            <a:ext cx="9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拉取模型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41F1484-9703-7443-99CD-EC3F7369C1D9}"/>
              </a:ext>
            </a:extLst>
          </p:cNvPr>
          <p:cNvSpPr/>
          <p:nvPr/>
        </p:nvSpPr>
        <p:spPr>
          <a:xfrm>
            <a:off x="11924663" y="2618361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2" name="磁盘 51">
            <a:extLst>
              <a:ext uri="{FF2B5EF4-FFF2-40B4-BE49-F238E27FC236}">
                <a16:creationId xmlns:a16="http://schemas.microsoft.com/office/drawing/2014/main" id="{5966054E-82E3-8F4A-AE76-C09632412E39}"/>
              </a:ext>
            </a:extLst>
          </p:cNvPr>
          <p:cNvSpPr/>
          <p:nvPr/>
        </p:nvSpPr>
        <p:spPr>
          <a:xfrm>
            <a:off x="18279200" y="2610526"/>
            <a:ext cx="900369" cy="7484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MongoDb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96DBC4A-872E-1747-A83A-65531F523E62}"/>
              </a:ext>
            </a:extLst>
          </p:cNvPr>
          <p:cNvSpPr/>
          <p:nvPr/>
        </p:nvSpPr>
        <p:spPr>
          <a:xfrm>
            <a:off x="11924662" y="2873460"/>
            <a:ext cx="162421" cy="24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E68CB81F-BBB1-9948-BF66-002A5371AF3C}"/>
              </a:ext>
            </a:extLst>
          </p:cNvPr>
          <p:cNvCxnSpPr>
            <a:cxnSpLocks/>
            <a:stCxn id="51" idx="3"/>
            <a:endCxn id="14" idx="2"/>
          </p:cNvCxnSpPr>
          <p:nvPr/>
        </p:nvCxnSpPr>
        <p:spPr>
          <a:xfrm flipV="1">
            <a:off x="12087084" y="1247027"/>
            <a:ext cx="2650981" cy="1494659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487E4AD-8E43-C54E-9614-436659ACA897}"/>
              </a:ext>
            </a:extLst>
          </p:cNvPr>
          <p:cNvSpPr txBox="1"/>
          <p:nvPr/>
        </p:nvSpPr>
        <p:spPr>
          <a:xfrm>
            <a:off x="12547183" y="2432869"/>
            <a:ext cx="2020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1.3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部署启动拉取数据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1266B5-EB21-6A4C-98F0-BEE09A30C461}"/>
              </a:ext>
            </a:extLst>
          </p:cNvPr>
          <p:cNvSpPr txBox="1"/>
          <p:nvPr/>
        </p:nvSpPr>
        <p:spPr>
          <a:xfrm>
            <a:off x="10115906" y="1029412"/>
            <a:ext cx="79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1.NLU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25A0C6-420B-6A4C-BF71-AD1686DF746B}"/>
              </a:ext>
            </a:extLst>
          </p:cNvPr>
          <p:cNvSpPr/>
          <p:nvPr/>
        </p:nvSpPr>
        <p:spPr>
          <a:xfrm>
            <a:off x="10292446" y="1676518"/>
            <a:ext cx="1391653" cy="2555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数据预处理</a:t>
            </a: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93B69B1-0801-6C4A-96D6-2D0C281A6D96}"/>
              </a:ext>
            </a:extLst>
          </p:cNvPr>
          <p:cNvCxnSpPr>
            <a:cxnSpLocks/>
          </p:cNvCxnSpPr>
          <p:nvPr/>
        </p:nvCxnSpPr>
        <p:spPr>
          <a:xfrm>
            <a:off x="11796365" y="1674633"/>
            <a:ext cx="0" cy="185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73B88D6-C0AC-324E-BCA3-D640283A852C}"/>
              </a:ext>
            </a:extLst>
          </p:cNvPr>
          <p:cNvSpPr/>
          <p:nvPr/>
        </p:nvSpPr>
        <p:spPr>
          <a:xfrm>
            <a:off x="11924663" y="3287475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271DAE-5F19-CA4A-895E-92E36868A73A}"/>
              </a:ext>
            </a:extLst>
          </p:cNvPr>
          <p:cNvSpPr txBox="1"/>
          <p:nvPr/>
        </p:nvSpPr>
        <p:spPr>
          <a:xfrm>
            <a:off x="12573255" y="3065845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1.4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推断接口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510FE84-E9A0-D04D-9D81-4694662CF07C}"/>
              </a:ext>
            </a:extLst>
          </p:cNvPr>
          <p:cNvCxnSpPr>
            <a:stCxn id="53" idx="3"/>
            <a:endCxn id="52" idx="2"/>
          </p:cNvCxnSpPr>
          <p:nvPr/>
        </p:nvCxnSpPr>
        <p:spPr>
          <a:xfrm flipV="1">
            <a:off x="12087083" y="2984752"/>
            <a:ext cx="6192117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90683657-CA5A-3B46-8C1E-5DB3F4948F67}"/>
              </a:ext>
            </a:extLst>
          </p:cNvPr>
          <p:cNvCxnSpPr>
            <a:cxnSpLocks/>
          </p:cNvCxnSpPr>
          <p:nvPr/>
        </p:nvCxnSpPr>
        <p:spPr>
          <a:xfrm>
            <a:off x="10156059" y="1656877"/>
            <a:ext cx="0" cy="163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A6A7F2-66C5-1A4C-AE23-29608BD37DE1}"/>
              </a:ext>
            </a:extLst>
          </p:cNvPr>
          <p:cNvSpPr/>
          <p:nvPr/>
        </p:nvSpPr>
        <p:spPr>
          <a:xfrm>
            <a:off x="10288088" y="2042399"/>
            <a:ext cx="1391653" cy="539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一、二阶段在线训练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1FAB107-E55E-8942-A52F-FFD42A82D924}"/>
              </a:ext>
            </a:extLst>
          </p:cNvPr>
          <p:cNvGrpSpPr/>
          <p:nvPr/>
        </p:nvGrpSpPr>
        <p:grpSpPr>
          <a:xfrm>
            <a:off x="8258057" y="1497353"/>
            <a:ext cx="1655881" cy="1398855"/>
            <a:chOff x="2995858" y="997928"/>
            <a:chExt cx="1398184" cy="1398855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23D7E15-DCAD-7244-91F1-1E4D09729ABE}"/>
                </a:ext>
              </a:extLst>
            </p:cNvPr>
            <p:cNvSpPr/>
            <p:nvPr/>
          </p:nvSpPr>
          <p:spPr>
            <a:xfrm>
              <a:off x="3078365" y="1081210"/>
              <a:ext cx="1252884" cy="471707"/>
            </a:xfrm>
            <a:prstGeom prst="rect">
              <a:avLst/>
            </a:prstGeom>
            <a:solidFill>
              <a:srgbClr val="9698EA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文本相似度计算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04ED501-0DCF-C943-81B2-0333E9B6C479}"/>
                </a:ext>
              </a:extLst>
            </p:cNvPr>
            <p:cNvSpPr/>
            <p:nvPr/>
          </p:nvSpPr>
          <p:spPr>
            <a:xfrm>
              <a:off x="3078367" y="1617131"/>
              <a:ext cx="1252883" cy="308559"/>
            </a:xfrm>
            <a:prstGeom prst="rect">
              <a:avLst/>
            </a:prstGeom>
            <a:solidFill>
              <a:srgbClr val="BFBCEF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文本分类模型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2FA6AF7-AF1E-D347-92E0-EFF6CF7C9295}"/>
                </a:ext>
              </a:extLst>
            </p:cNvPr>
            <p:cNvSpPr/>
            <p:nvPr/>
          </p:nvSpPr>
          <p:spPr>
            <a:xfrm>
              <a:off x="3064441" y="1999947"/>
              <a:ext cx="1252883" cy="3085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4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文本特征抽取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B6D4888-AAA8-8C44-9580-F9096BEA43FE}"/>
                </a:ext>
              </a:extLst>
            </p:cNvPr>
            <p:cNvSpPr/>
            <p:nvPr/>
          </p:nvSpPr>
          <p:spPr>
            <a:xfrm>
              <a:off x="2995858" y="997928"/>
              <a:ext cx="1398184" cy="139885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6A7E16A1-A99F-8B4A-898D-83DE9F7A90C2}"/>
              </a:ext>
            </a:extLst>
          </p:cNvPr>
          <p:cNvCxnSpPr>
            <a:cxnSpLocks/>
            <a:stCxn id="115" idx="2"/>
            <a:endCxn id="77" idx="2"/>
          </p:cNvCxnSpPr>
          <p:nvPr/>
        </p:nvCxnSpPr>
        <p:spPr>
          <a:xfrm rot="16200000" flipH="1">
            <a:off x="10226979" y="1755227"/>
            <a:ext cx="637915" cy="2919876"/>
          </a:xfrm>
          <a:prstGeom prst="bentConnector3">
            <a:avLst>
              <a:gd name="adj1" fmla="val 1358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99953C8-3CD8-B34F-B885-F959AB1D9975}"/>
              </a:ext>
            </a:extLst>
          </p:cNvPr>
          <p:cNvSpPr/>
          <p:nvPr/>
        </p:nvSpPr>
        <p:spPr>
          <a:xfrm>
            <a:off x="10156057" y="4504497"/>
            <a:ext cx="2079447" cy="107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7D7F976-D58F-B74E-9FF9-F40CE9379253}"/>
              </a:ext>
            </a:extLst>
          </p:cNvPr>
          <p:cNvSpPr txBox="1"/>
          <p:nvPr/>
        </p:nvSpPr>
        <p:spPr>
          <a:xfrm>
            <a:off x="10081853" y="4083437"/>
            <a:ext cx="13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2.NLU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TEST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F75085C-CF66-E344-8C0D-8A29312A19DD}"/>
              </a:ext>
            </a:extLst>
          </p:cNvPr>
          <p:cNvSpPr/>
          <p:nvPr/>
        </p:nvSpPr>
        <p:spPr>
          <a:xfrm>
            <a:off x="10274775" y="4614780"/>
            <a:ext cx="1391653" cy="2555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数据预处理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E0BAAC-9DB7-D246-B4DB-2D13103966D5}"/>
              </a:ext>
            </a:extLst>
          </p:cNvPr>
          <p:cNvSpPr/>
          <p:nvPr/>
        </p:nvSpPr>
        <p:spPr>
          <a:xfrm>
            <a:off x="17104237" y="660184"/>
            <a:ext cx="589416" cy="5868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TLP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6BB82F9C-EFFF-AF49-900A-44758F78E89D}"/>
              </a:ext>
            </a:extLst>
          </p:cNvPr>
          <p:cNvCxnSpPr>
            <a:stCxn id="77" idx="3"/>
            <a:endCxn id="130" idx="2"/>
          </p:cNvCxnSpPr>
          <p:nvPr/>
        </p:nvCxnSpPr>
        <p:spPr>
          <a:xfrm flipV="1">
            <a:off x="12087083" y="1247027"/>
            <a:ext cx="5311862" cy="216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D233BFE5-3928-C44A-A3DF-2CB13BDC21DF}"/>
              </a:ext>
            </a:extLst>
          </p:cNvPr>
          <p:cNvSpPr/>
          <p:nvPr/>
        </p:nvSpPr>
        <p:spPr>
          <a:xfrm>
            <a:off x="11924662" y="4598232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93BEF90-D730-0840-AAE0-002D673DFB83}"/>
              </a:ext>
            </a:extLst>
          </p:cNvPr>
          <p:cNvSpPr/>
          <p:nvPr/>
        </p:nvSpPr>
        <p:spPr>
          <a:xfrm>
            <a:off x="11924662" y="4943729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C180205-B4B2-094C-A077-17C31895674D}"/>
              </a:ext>
            </a:extLst>
          </p:cNvPr>
          <p:cNvSpPr/>
          <p:nvPr/>
        </p:nvSpPr>
        <p:spPr>
          <a:xfrm>
            <a:off x="11924662" y="5193384"/>
            <a:ext cx="162421" cy="24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38" name="肘形连接符 137">
            <a:extLst>
              <a:ext uri="{FF2B5EF4-FFF2-40B4-BE49-F238E27FC236}">
                <a16:creationId xmlns:a16="http://schemas.microsoft.com/office/drawing/2014/main" id="{72D8DDC1-B32A-ED4E-AF40-F7774FC79104}"/>
              </a:ext>
            </a:extLst>
          </p:cNvPr>
          <p:cNvCxnSpPr>
            <a:cxnSpLocks/>
            <a:stCxn id="133" idx="3"/>
            <a:endCxn id="14" idx="2"/>
          </p:cNvCxnSpPr>
          <p:nvPr/>
        </p:nvCxnSpPr>
        <p:spPr>
          <a:xfrm flipV="1">
            <a:off x="12087083" y="1247027"/>
            <a:ext cx="2650981" cy="3474529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FE128A5-85CD-7443-BA9E-B7ED96952965}"/>
              </a:ext>
            </a:extLst>
          </p:cNvPr>
          <p:cNvSpPr txBox="1"/>
          <p:nvPr/>
        </p:nvSpPr>
        <p:spPr>
          <a:xfrm>
            <a:off x="12624925" y="4375577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cxnSp>
        <p:nvCxnSpPr>
          <p:cNvPr id="142" name="肘形连接符 141">
            <a:extLst>
              <a:ext uri="{FF2B5EF4-FFF2-40B4-BE49-F238E27FC236}">
                <a16:creationId xmlns:a16="http://schemas.microsoft.com/office/drawing/2014/main" id="{95D99BD8-893D-3C48-9540-78EE1CE9DBF2}"/>
              </a:ext>
            </a:extLst>
          </p:cNvPr>
          <p:cNvCxnSpPr>
            <a:cxnSpLocks/>
            <a:stCxn id="134" idx="3"/>
            <a:endCxn id="14" idx="2"/>
          </p:cNvCxnSpPr>
          <p:nvPr/>
        </p:nvCxnSpPr>
        <p:spPr>
          <a:xfrm flipV="1">
            <a:off x="12087083" y="1247027"/>
            <a:ext cx="2650981" cy="3820026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34198CD-43C7-1743-B30C-A4FFB84DBC04}"/>
              </a:ext>
            </a:extLst>
          </p:cNvPr>
          <p:cNvSpPr txBox="1"/>
          <p:nvPr/>
        </p:nvSpPr>
        <p:spPr>
          <a:xfrm>
            <a:off x="12620487" y="4792185"/>
            <a:ext cx="194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流程图调试</a:t>
            </a:r>
          </a:p>
        </p:txBody>
      </p:sp>
      <p:cxnSp>
        <p:nvCxnSpPr>
          <p:cNvPr id="146" name="肘形连接符 145">
            <a:extLst>
              <a:ext uri="{FF2B5EF4-FFF2-40B4-BE49-F238E27FC236}">
                <a16:creationId xmlns:a16="http://schemas.microsoft.com/office/drawing/2014/main" id="{F437FE3B-7F9F-674A-835C-6AEDB5FCE94E}"/>
              </a:ext>
            </a:extLst>
          </p:cNvPr>
          <p:cNvCxnSpPr>
            <a:cxnSpLocks/>
            <a:stCxn id="135" idx="3"/>
            <a:endCxn id="130" idx="2"/>
          </p:cNvCxnSpPr>
          <p:nvPr/>
        </p:nvCxnSpPr>
        <p:spPr>
          <a:xfrm flipV="1">
            <a:off x="12087083" y="1247027"/>
            <a:ext cx="5311862" cy="4069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5A86A9F-597E-5848-8A07-BDD7D24076DF}"/>
              </a:ext>
            </a:extLst>
          </p:cNvPr>
          <p:cNvSpPr txBox="1"/>
          <p:nvPr/>
        </p:nvSpPr>
        <p:spPr>
          <a:xfrm>
            <a:off x="14975483" y="4981175"/>
            <a:ext cx="257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推断接口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仅原文、正则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C834C86-9202-D34D-A7B2-B98B4EDE6472}"/>
              </a:ext>
            </a:extLst>
          </p:cNvPr>
          <p:cNvSpPr/>
          <p:nvPr/>
        </p:nvSpPr>
        <p:spPr>
          <a:xfrm>
            <a:off x="10156057" y="6460359"/>
            <a:ext cx="2079448" cy="817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BF006C9-F286-1A40-8B4F-DBA3A97A49C2}"/>
              </a:ext>
            </a:extLst>
          </p:cNvPr>
          <p:cNvSpPr txBox="1"/>
          <p:nvPr/>
        </p:nvSpPr>
        <p:spPr>
          <a:xfrm>
            <a:off x="10156057" y="6057659"/>
            <a:ext cx="13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3.HOT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FIX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8A8A9F3-D353-5E4A-9489-89467F2E7567}"/>
              </a:ext>
            </a:extLst>
          </p:cNvPr>
          <p:cNvSpPr/>
          <p:nvPr/>
        </p:nvSpPr>
        <p:spPr>
          <a:xfrm>
            <a:off x="11924661" y="6556717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8D3ECA6-E007-E74A-A037-F1692CA77704}"/>
              </a:ext>
            </a:extLst>
          </p:cNvPr>
          <p:cNvSpPr/>
          <p:nvPr/>
        </p:nvSpPr>
        <p:spPr>
          <a:xfrm>
            <a:off x="11924661" y="6902214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8974061-7806-4F46-9504-09E43D95A371}"/>
              </a:ext>
            </a:extLst>
          </p:cNvPr>
          <p:cNvCxnSpPr>
            <a:cxnSpLocks/>
            <a:stCxn id="153" idx="3"/>
            <a:endCxn id="14" idx="2"/>
          </p:cNvCxnSpPr>
          <p:nvPr/>
        </p:nvCxnSpPr>
        <p:spPr>
          <a:xfrm flipV="1">
            <a:off x="12087082" y="1247027"/>
            <a:ext cx="2650982" cy="5433014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5726E87-8116-AC40-A589-F77834F0DCB4}"/>
              </a:ext>
            </a:extLst>
          </p:cNvPr>
          <p:cNvSpPr txBox="1"/>
          <p:nvPr/>
        </p:nvSpPr>
        <p:spPr>
          <a:xfrm>
            <a:off x="12624925" y="6326749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B097B744-1FD6-6C44-8CCB-E91FE523027C}"/>
              </a:ext>
            </a:extLst>
          </p:cNvPr>
          <p:cNvCxnSpPr>
            <a:cxnSpLocks/>
            <a:stCxn id="154" idx="3"/>
            <a:endCxn id="130" idx="2"/>
          </p:cNvCxnSpPr>
          <p:nvPr/>
        </p:nvCxnSpPr>
        <p:spPr>
          <a:xfrm flipV="1">
            <a:off x="12087082" y="1247027"/>
            <a:ext cx="5311863" cy="5778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6C14B87-390E-AC4F-8824-9386CC8F82BC}"/>
              </a:ext>
            </a:extLst>
          </p:cNvPr>
          <p:cNvSpPr txBox="1"/>
          <p:nvPr/>
        </p:nvSpPr>
        <p:spPr>
          <a:xfrm>
            <a:off x="16462742" y="6705438"/>
            <a:ext cx="9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匹配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316F271-21D0-0B4C-894C-D037942F163C}"/>
              </a:ext>
            </a:extLst>
          </p:cNvPr>
          <p:cNvSpPr/>
          <p:nvPr/>
        </p:nvSpPr>
        <p:spPr>
          <a:xfrm>
            <a:off x="10153290" y="7955649"/>
            <a:ext cx="2079448" cy="1571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B225C72-DA5D-A445-B20E-3366F9B66E8F}"/>
              </a:ext>
            </a:extLst>
          </p:cNvPr>
          <p:cNvSpPr txBox="1"/>
          <p:nvPr/>
        </p:nvSpPr>
        <p:spPr>
          <a:xfrm>
            <a:off x="10153290" y="7552950"/>
            <a:ext cx="16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4.NLU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MATCH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A1153CD-04CF-9646-8409-7EAD1F613A35}"/>
              </a:ext>
            </a:extLst>
          </p:cNvPr>
          <p:cNvSpPr/>
          <p:nvPr/>
        </p:nvSpPr>
        <p:spPr>
          <a:xfrm>
            <a:off x="11924660" y="8054180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CF80BFD-6ABC-8D42-A052-CA7C42458C4E}"/>
              </a:ext>
            </a:extLst>
          </p:cNvPr>
          <p:cNvSpPr/>
          <p:nvPr/>
        </p:nvSpPr>
        <p:spPr>
          <a:xfrm>
            <a:off x="11924659" y="8418319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B2DB1B4-E100-BF46-B952-73C4C34C2899}"/>
              </a:ext>
            </a:extLst>
          </p:cNvPr>
          <p:cNvSpPr/>
          <p:nvPr/>
        </p:nvSpPr>
        <p:spPr>
          <a:xfrm>
            <a:off x="11924658" y="8767849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75" name="肘形连接符 174">
            <a:extLst>
              <a:ext uri="{FF2B5EF4-FFF2-40B4-BE49-F238E27FC236}">
                <a16:creationId xmlns:a16="http://schemas.microsoft.com/office/drawing/2014/main" id="{2076391F-020D-FD47-A89E-6B94993693F2}"/>
              </a:ext>
            </a:extLst>
          </p:cNvPr>
          <p:cNvCxnSpPr>
            <a:cxnSpLocks/>
            <a:stCxn id="170" idx="3"/>
            <a:endCxn id="14" idx="2"/>
          </p:cNvCxnSpPr>
          <p:nvPr/>
        </p:nvCxnSpPr>
        <p:spPr>
          <a:xfrm flipV="1">
            <a:off x="12087081" y="1247027"/>
            <a:ext cx="2650983" cy="6930477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3DB7C2D-A09F-FD4A-99E6-322FE6DACD13}"/>
              </a:ext>
            </a:extLst>
          </p:cNvPr>
          <p:cNvSpPr txBox="1"/>
          <p:nvPr/>
        </p:nvSpPr>
        <p:spPr>
          <a:xfrm>
            <a:off x="12620487" y="7801761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cxnSp>
        <p:nvCxnSpPr>
          <p:cNvPr id="179" name="肘形连接符 178">
            <a:extLst>
              <a:ext uri="{FF2B5EF4-FFF2-40B4-BE49-F238E27FC236}">
                <a16:creationId xmlns:a16="http://schemas.microsoft.com/office/drawing/2014/main" id="{3D15BDF1-CC02-F144-9264-CDFAE0D19A13}"/>
              </a:ext>
            </a:extLst>
          </p:cNvPr>
          <p:cNvCxnSpPr>
            <a:cxnSpLocks/>
            <a:stCxn id="171" idx="3"/>
            <a:endCxn id="14" idx="2"/>
          </p:cNvCxnSpPr>
          <p:nvPr/>
        </p:nvCxnSpPr>
        <p:spPr>
          <a:xfrm flipV="1">
            <a:off x="12087080" y="1247027"/>
            <a:ext cx="2650984" cy="7294616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60FB5D9-AE25-934F-9B99-D89D33DEDF6C}"/>
              </a:ext>
            </a:extLst>
          </p:cNvPr>
          <p:cNvSpPr txBox="1"/>
          <p:nvPr/>
        </p:nvSpPr>
        <p:spPr>
          <a:xfrm>
            <a:off x="12620487" y="8198317"/>
            <a:ext cx="236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查询相似文本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1A16BB6-3907-0445-9B8C-2CE91D97FA63}"/>
              </a:ext>
            </a:extLst>
          </p:cNvPr>
          <p:cNvSpPr/>
          <p:nvPr/>
        </p:nvSpPr>
        <p:spPr>
          <a:xfrm>
            <a:off x="11924657" y="9096105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84" name="肘形连接符 183">
            <a:extLst>
              <a:ext uri="{FF2B5EF4-FFF2-40B4-BE49-F238E27FC236}">
                <a16:creationId xmlns:a16="http://schemas.microsoft.com/office/drawing/2014/main" id="{7BBA9979-2AC0-8E4B-8D33-0D4E07545F68}"/>
              </a:ext>
            </a:extLst>
          </p:cNvPr>
          <p:cNvCxnSpPr>
            <a:cxnSpLocks/>
            <a:stCxn id="172" idx="3"/>
            <a:endCxn id="14" idx="2"/>
          </p:cNvCxnSpPr>
          <p:nvPr/>
        </p:nvCxnSpPr>
        <p:spPr>
          <a:xfrm flipV="1">
            <a:off x="12087079" y="1247027"/>
            <a:ext cx="2650985" cy="7644146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13E26B0-3409-AF44-BCA8-0B45619DF3EA}"/>
              </a:ext>
            </a:extLst>
          </p:cNvPr>
          <p:cNvSpPr txBox="1"/>
          <p:nvPr/>
        </p:nvSpPr>
        <p:spPr>
          <a:xfrm>
            <a:off x="12622648" y="8594762"/>
            <a:ext cx="172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4.3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查询混淆文本</a:t>
            </a:r>
          </a:p>
        </p:txBody>
      </p: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AFA23F09-EC30-E646-BCC3-7E099CF329AB}"/>
              </a:ext>
            </a:extLst>
          </p:cNvPr>
          <p:cNvCxnSpPr>
            <a:cxnSpLocks/>
            <a:stCxn id="183" idx="3"/>
            <a:endCxn id="14" idx="2"/>
          </p:cNvCxnSpPr>
          <p:nvPr/>
        </p:nvCxnSpPr>
        <p:spPr>
          <a:xfrm flipV="1">
            <a:off x="12087078" y="1247027"/>
            <a:ext cx="2650986" cy="7972402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AD31170-9E34-2048-B24B-663B52D43AE0}"/>
              </a:ext>
            </a:extLst>
          </p:cNvPr>
          <p:cNvSpPr txBox="1"/>
          <p:nvPr/>
        </p:nvSpPr>
        <p:spPr>
          <a:xfrm>
            <a:off x="12620487" y="8932465"/>
            <a:ext cx="172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4.4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防灌水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EC8BDEF-4302-C14F-B2D9-B6A3B2DFF9B2}"/>
              </a:ext>
            </a:extLst>
          </p:cNvPr>
          <p:cNvSpPr txBox="1"/>
          <p:nvPr/>
        </p:nvSpPr>
        <p:spPr>
          <a:xfrm>
            <a:off x="10162376" y="9712927"/>
            <a:ext cx="22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5.NLU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NEG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SAMPLE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E344C14-D1FA-F445-92A2-FCF2C416D0F8}"/>
              </a:ext>
            </a:extLst>
          </p:cNvPr>
          <p:cNvSpPr/>
          <p:nvPr/>
        </p:nvSpPr>
        <p:spPr>
          <a:xfrm>
            <a:off x="10162376" y="10192018"/>
            <a:ext cx="2079448" cy="1566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5234628-8FF4-CC48-8468-7BF1896BE3DF}"/>
              </a:ext>
            </a:extLst>
          </p:cNvPr>
          <p:cNvSpPr/>
          <p:nvPr/>
        </p:nvSpPr>
        <p:spPr>
          <a:xfrm>
            <a:off x="11924656" y="10321998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5" name="磁盘 194">
            <a:extLst>
              <a:ext uri="{FF2B5EF4-FFF2-40B4-BE49-F238E27FC236}">
                <a16:creationId xmlns:a16="http://schemas.microsoft.com/office/drawing/2014/main" id="{DF2C040A-126D-DC4A-A57F-969162A5207C}"/>
              </a:ext>
            </a:extLst>
          </p:cNvPr>
          <p:cNvSpPr/>
          <p:nvPr/>
        </p:nvSpPr>
        <p:spPr>
          <a:xfrm>
            <a:off x="21129412" y="1300407"/>
            <a:ext cx="900369" cy="7484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ES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数据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4ED9E9D8-98B5-AC48-8A34-443ED6CB1ED5}"/>
              </a:ext>
            </a:extLst>
          </p:cNvPr>
          <p:cNvSpPr/>
          <p:nvPr/>
        </p:nvSpPr>
        <p:spPr>
          <a:xfrm>
            <a:off x="11924656" y="10716892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A45576E-314B-C348-BDC6-E534624C5364}"/>
              </a:ext>
            </a:extLst>
          </p:cNvPr>
          <p:cNvSpPr/>
          <p:nvPr/>
        </p:nvSpPr>
        <p:spPr>
          <a:xfrm>
            <a:off x="11920819" y="11350805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99" name="肘形连接符 198">
            <a:extLst>
              <a:ext uri="{FF2B5EF4-FFF2-40B4-BE49-F238E27FC236}">
                <a16:creationId xmlns:a16="http://schemas.microsoft.com/office/drawing/2014/main" id="{8955B65F-BBBD-804B-A78C-42F8C7D8A47C}"/>
              </a:ext>
            </a:extLst>
          </p:cNvPr>
          <p:cNvCxnSpPr>
            <a:cxnSpLocks/>
            <a:stCxn id="194" idx="3"/>
            <a:endCxn id="14" idx="2"/>
          </p:cNvCxnSpPr>
          <p:nvPr/>
        </p:nvCxnSpPr>
        <p:spPr>
          <a:xfrm flipV="1">
            <a:off x="12087077" y="1247027"/>
            <a:ext cx="2650987" cy="9198295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617F2C5-C34E-C144-A297-DED8075ADA43}"/>
              </a:ext>
            </a:extLst>
          </p:cNvPr>
          <p:cNvSpPr txBox="1"/>
          <p:nvPr/>
        </p:nvSpPr>
        <p:spPr>
          <a:xfrm>
            <a:off x="12718183" y="10075581"/>
            <a:ext cx="138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5.1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E7924E8-FC71-8D43-972C-38E6B0F8E826}"/>
              </a:ext>
            </a:extLst>
          </p:cNvPr>
          <p:cNvSpPr txBox="1"/>
          <p:nvPr/>
        </p:nvSpPr>
        <p:spPr>
          <a:xfrm>
            <a:off x="12718182" y="10548966"/>
            <a:ext cx="236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5.2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ES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拉去平台上的负采样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0F09D6B1-88E9-1947-9833-DDAD3DA224D9}"/>
              </a:ext>
            </a:extLst>
          </p:cNvPr>
          <p:cNvSpPr/>
          <p:nvPr/>
        </p:nvSpPr>
        <p:spPr>
          <a:xfrm>
            <a:off x="11920819" y="10957546"/>
            <a:ext cx="162421" cy="24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B383332E-2888-584C-9D42-EB53607A2407}"/>
              </a:ext>
            </a:extLst>
          </p:cNvPr>
          <p:cNvCxnSpPr>
            <a:cxnSpLocks/>
            <a:stCxn id="207" idx="3"/>
            <a:endCxn id="52" idx="3"/>
          </p:cNvCxnSpPr>
          <p:nvPr/>
        </p:nvCxnSpPr>
        <p:spPr>
          <a:xfrm flipV="1">
            <a:off x="12083240" y="3358978"/>
            <a:ext cx="6646145" cy="7721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>
            <a:extLst>
              <a:ext uri="{FF2B5EF4-FFF2-40B4-BE49-F238E27FC236}">
                <a16:creationId xmlns:a16="http://schemas.microsoft.com/office/drawing/2014/main" id="{07747902-D6BB-3A49-9F36-31EE2C276B15}"/>
              </a:ext>
            </a:extLst>
          </p:cNvPr>
          <p:cNvCxnSpPr>
            <a:cxnSpLocks/>
            <a:stCxn id="196" idx="3"/>
            <a:endCxn id="195" idx="3"/>
          </p:cNvCxnSpPr>
          <p:nvPr/>
        </p:nvCxnSpPr>
        <p:spPr>
          <a:xfrm flipV="1">
            <a:off x="12087077" y="2048859"/>
            <a:ext cx="9492520" cy="8791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5390113-CFA6-C440-A4B2-1BB4E986F84A}"/>
              </a:ext>
            </a:extLst>
          </p:cNvPr>
          <p:cNvSpPr txBox="1"/>
          <p:nvPr/>
        </p:nvSpPr>
        <p:spPr>
          <a:xfrm>
            <a:off x="12715527" y="10814918"/>
            <a:ext cx="279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5.2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MongoDB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拉去标注负采样</a:t>
            </a:r>
          </a:p>
        </p:txBody>
      </p: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27093470-A48A-974F-A8C6-A2A8D205E9B6}"/>
              </a:ext>
            </a:extLst>
          </p:cNvPr>
          <p:cNvCxnSpPr>
            <a:cxnSpLocks/>
            <a:stCxn id="197" idx="3"/>
            <a:endCxn id="52" idx="3"/>
          </p:cNvCxnSpPr>
          <p:nvPr/>
        </p:nvCxnSpPr>
        <p:spPr>
          <a:xfrm flipV="1">
            <a:off x="12083240" y="3358978"/>
            <a:ext cx="6646145" cy="8115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CC7CBB7-50D5-A34F-B625-F4B5CD463811}"/>
              </a:ext>
            </a:extLst>
          </p:cNvPr>
          <p:cNvSpPr txBox="1"/>
          <p:nvPr/>
        </p:nvSpPr>
        <p:spPr>
          <a:xfrm>
            <a:off x="12718182" y="11184514"/>
            <a:ext cx="236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5.3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存储负采样到</a:t>
            </a:r>
            <a:r>
              <a:rPr kumimoji="1" lang="en-US" altLang="zh-CN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MongoDb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8B25DDD-7C2A-D646-B58F-3491CC477F4D}"/>
              </a:ext>
            </a:extLst>
          </p:cNvPr>
          <p:cNvSpPr/>
          <p:nvPr/>
        </p:nvSpPr>
        <p:spPr>
          <a:xfrm>
            <a:off x="8284725" y="10284790"/>
            <a:ext cx="1483801" cy="471707"/>
          </a:xfrm>
          <a:prstGeom prst="rect">
            <a:avLst/>
          </a:prstGeom>
          <a:solidFill>
            <a:srgbClr val="9698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文本相似度计算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DAB685A-52E6-9340-92DF-EB1FC6E19A1D}"/>
              </a:ext>
            </a:extLst>
          </p:cNvPr>
          <p:cNvSpPr/>
          <p:nvPr/>
        </p:nvSpPr>
        <p:spPr>
          <a:xfrm>
            <a:off x="8284725" y="10846974"/>
            <a:ext cx="1483799" cy="3085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文本特征抽取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6D7F5D-33D1-0945-A91A-D91FE44354F6}"/>
              </a:ext>
            </a:extLst>
          </p:cNvPr>
          <p:cNvSpPr/>
          <p:nvPr/>
        </p:nvSpPr>
        <p:spPr>
          <a:xfrm>
            <a:off x="8187011" y="10201509"/>
            <a:ext cx="1652561" cy="14342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A687D6C-001A-CF47-8471-74BE72257BAE}"/>
              </a:ext>
            </a:extLst>
          </p:cNvPr>
          <p:cNvSpPr/>
          <p:nvPr/>
        </p:nvSpPr>
        <p:spPr>
          <a:xfrm>
            <a:off x="8268233" y="8026486"/>
            <a:ext cx="1483801" cy="471707"/>
          </a:xfrm>
          <a:prstGeom prst="rect">
            <a:avLst/>
          </a:prstGeom>
          <a:solidFill>
            <a:srgbClr val="9698E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文本相似度计算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D7B64198-2DEF-B24F-873C-FC4C6D849FA2}"/>
              </a:ext>
            </a:extLst>
          </p:cNvPr>
          <p:cNvSpPr/>
          <p:nvPr/>
        </p:nvSpPr>
        <p:spPr>
          <a:xfrm>
            <a:off x="8268233" y="8588670"/>
            <a:ext cx="1483799" cy="3085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文本特征抽取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D24B2CC-2197-4E46-B89F-803966D90721}"/>
              </a:ext>
            </a:extLst>
          </p:cNvPr>
          <p:cNvSpPr/>
          <p:nvPr/>
        </p:nvSpPr>
        <p:spPr>
          <a:xfrm>
            <a:off x="8170519" y="7943205"/>
            <a:ext cx="1652561" cy="11492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33" name="肘形连接符 232">
            <a:extLst>
              <a:ext uri="{FF2B5EF4-FFF2-40B4-BE49-F238E27FC236}">
                <a16:creationId xmlns:a16="http://schemas.microsoft.com/office/drawing/2014/main" id="{492F2628-F536-5749-82CF-EAB4317AD214}"/>
              </a:ext>
            </a:extLst>
          </p:cNvPr>
          <p:cNvCxnSpPr>
            <a:stCxn id="231" idx="2"/>
            <a:endCxn id="171" idx="1"/>
          </p:cNvCxnSpPr>
          <p:nvPr/>
        </p:nvCxnSpPr>
        <p:spPr>
          <a:xfrm rot="5400000" flipH="1" flipV="1">
            <a:off x="10185300" y="7353142"/>
            <a:ext cx="550858" cy="2927859"/>
          </a:xfrm>
          <a:prstGeom prst="bentConnector4">
            <a:avLst>
              <a:gd name="adj1" fmla="val -41499"/>
              <a:gd name="adj2" fmla="val 64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肘形连接符 234">
            <a:extLst>
              <a:ext uri="{FF2B5EF4-FFF2-40B4-BE49-F238E27FC236}">
                <a16:creationId xmlns:a16="http://schemas.microsoft.com/office/drawing/2014/main" id="{B856DFD5-6711-F74C-97D6-3DFB0FA4B0F1}"/>
              </a:ext>
            </a:extLst>
          </p:cNvPr>
          <p:cNvCxnSpPr>
            <a:stCxn id="231" idx="2"/>
            <a:endCxn id="172" idx="1"/>
          </p:cNvCxnSpPr>
          <p:nvPr/>
        </p:nvCxnSpPr>
        <p:spPr>
          <a:xfrm rot="5400000" flipH="1" flipV="1">
            <a:off x="10360065" y="7527908"/>
            <a:ext cx="201328" cy="2927858"/>
          </a:xfrm>
          <a:prstGeom prst="bentConnector4">
            <a:avLst>
              <a:gd name="adj1" fmla="val -113546"/>
              <a:gd name="adj2" fmla="val 64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>
            <a:extLst>
              <a:ext uri="{FF2B5EF4-FFF2-40B4-BE49-F238E27FC236}">
                <a16:creationId xmlns:a16="http://schemas.microsoft.com/office/drawing/2014/main" id="{8EFCC55B-E82B-ED4E-A3D0-2973FE67D5E4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000637" y="9100775"/>
            <a:ext cx="2924020" cy="118654"/>
          </a:xfrm>
          <a:prstGeom prst="bentConnector3">
            <a:avLst>
              <a:gd name="adj1" fmla="val 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11D8E560-666D-0647-B6BF-EE015D312550}"/>
              </a:ext>
            </a:extLst>
          </p:cNvPr>
          <p:cNvSpPr txBox="1"/>
          <p:nvPr/>
        </p:nvSpPr>
        <p:spPr>
          <a:xfrm>
            <a:off x="10162376" y="11999002"/>
            <a:ext cx="22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6.NLU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TRAIN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31BA5530-0DC8-9546-87E5-3B3E5371B32E}"/>
              </a:ext>
            </a:extLst>
          </p:cNvPr>
          <p:cNvSpPr/>
          <p:nvPr/>
        </p:nvSpPr>
        <p:spPr>
          <a:xfrm>
            <a:off x="10162989" y="12428896"/>
            <a:ext cx="2079448" cy="906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noFill/>
                <a:latin typeface="FangSong" panose="02010609060101010101" pitchFamily="49" charset="-122"/>
                <a:ea typeface="FangSong" panose="02010609060101010101" pitchFamily="49" charset="-122"/>
              </a:rPr>
              <a:t>1·c</a:t>
            </a:r>
            <a:endParaRPr kumimoji="1" lang="zh-CN" altLang="en-US" dirty="0">
              <a:noFill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988E215F-2745-A449-8DC6-F5C904194CDC}"/>
              </a:ext>
            </a:extLst>
          </p:cNvPr>
          <p:cNvSpPr/>
          <p:nvPr/>
        </p:nvSpPr>
        <p:spPr>
          <a:xfrm>
            <a:off x="11930699" y="12540975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32F19DCA-330E-8C4F-AED1-DC52EE218C7C}"/>
              </a:ext>
            </a:extLst>
          </p:cNvPr>
          <p:cNvSpPr/>
          <p:nvPr/>
        </p:nvSpPr>
        <p:spPr>
          <a:xfrm>
            <a:off x="11920818" y="12908010"/>
            <a:ext cx="162421" cy="24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endParaRPr kumimoji="1"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52" name="肘形连接符 251">
            <a:extLst>
              <a:ext uri="{FF2B5EF4-FFF2-40B4-BE49-F238E27FC236}">
                <a16:creationId xmlns:a16="http://schemas.microsoft.com/office/drawing/2014/main" id="{8CD46447-294B-7C48-96DC-BBA8C960518D}"/>
              </a:ext>
            </a:extLst>
          </p:cNvPr>
          <p:cNvCxnSpPr>
            <a:cxnSpLocks/>
            <a:stCxn id="250" idx="3"/>
            <a:endCxn id="14" idx="2"/>
          </p:cNvCxnSpPr>
          <p:nvPr/>
        </p:nvCxnSpPr>
        <p:spPr>
          <a:xfrm flipV="1">
            <a:off x="12093120" y="1247027"/>
            <a:ext cx="2644944" cy="11417272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4B73E3D-20AB-064A-B70E-D01172C5133B}"/>
              </a:ext>
            </a:extLst>
          </p:cNvPr>
          <p:cNvSpPr txBox="1"/>
          <p:nvPr/>
        </p:nvSpPr>
        <p:spPr>
          <a:xfrm>
            <a:off x="12725324" y="12323094"/>
            <a:ext cx="177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6.1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请求训练接口</a:t>
            </a:r>
          </a:p>
        </p:txBody>
      </p:sp>
      <p:cxnSp>
        <p:nvCxnSpPr>
          <p:cNvPr id="258" name="肘形连接符 257">
            <a:extLst>
              <a:ext uri="{FF2B5EF4-FFF2-40B4-BE49-F238E27FC236}">
                <a16:creationId xmlns:a16="http://schemas.microsoft.com/office/drawing/2014/main" id="{BD103E82-ACC3-7E41-9F8A-52ECA71D351D}"/>
              </a:ext>
            </a:extLst>
          </p:cNvPr>
          <p:cNvCxnSpPr>
            <a:cxnSpLocks/>
            <a:stCxn id="251" idx="3"/>
            <a:endCxn id="23" idx="3"/>
          </p:cNvCxnSpPr>
          <p:nvPr/>
        </p:nvCxnSpPr>
        <p:spPr>
          <a:xfrm flipV="1">
            <a:off x="12083239" y="2807931"/>
            <a:ext cx="8071252" cy="1022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01E5EE47-8712-6348-B265-AEA2C55F64EC}"/>
              </a:ext>
            </a:extLst>
          </p:cNvPr>
          <p:cNvSpPr txBox="1"/>
          <p:nvPr/>
        </p:nvSpPr>
        <p:spPr>
          <a:xfrm>
            <a:off x="12715527" y="12749280"/>
            <a:ext cx="264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6.2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训练完成后进行对象存储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E31A074-668C-714A-AE39-1E4C645322CA}"/>
              </a:ext>
            </a:extLst>
          </p:cNvPr>
          <p:cNvSpPr/>
          <p:nvPr/>
        </p:nvSpPr>
        <p:spPr>
          <a:xfrm>
            <a:off x="8372266" y="12580608"/>
            <a:ext cx="1483800" cy="308559"/>
          </a:xfrm>
          <a:prstGeom prst="rect">
            <a:avLst/>
          </a:prstGeom>
          <a:solidFill>
            <a:srgbClr val="BFBCE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文本分类模型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9250A7A5-535B-F749-9C62-7837F53411DD}"/>
              </a:ext>
            </a:extLst>
          </p:cNvPr>
          <p:cNvSpPr/>
          <p:nvPr/>
        </p:nvSpPr>
        <p:spPr>
          <a:xfrm>
            <a:off x="8369107" y="12985005"/>
            <a:ext cx="1483800" cy="3085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文本特征抽取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DAD7D058-2E97-E446-AC3D-41420ABABC58}"/>
              </a:ext>
            </a:extLst>
          </p:cNvPr>
          <p:cNvSpPr/>
          <p:nvPr/>
        </p:nvSpPr>
        <p:spPr>
          <a:xfrm>
            <a:off x="8284725" y="12459813"/>
            <a:ext cx="1652561" cy="9189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65" name="肘形连接符 264">
            <a:extLst>
              <a:ext uri="{FF2B5EF4-FFF2-40B4-BE49-F238E27FC236}">
                <a16:creationId xmlns:a16="http://schemas.microsoft.com/office/drawing/2014/main" id="{5DDFDF61-4840-DD45-B448-B75F75E09267}"/>
              </a:ext>
            </a:extLst>
          </p:cNvPr>
          <p:cNvCxnSpPr>
            <a:stCxn id="263" idx="2"/>
            <a:endCxn id="250" idx="1"/>
          </p:cNvCxnSpPr>
          <p:nvPr/>
        </p:nvCxnSpPr>
        <p:spPr>
          <a:xfrm rot="5400000" flipH="1" flipV="1">
            <a:off x="10163623" y="11611681"/>
            <a:ext cx="714457" cy="2819693"/>
          </a:xfrm>
          <a:prstGeom prst="bentConnector4">
            <a:avLst>
              <a:gd name="adj1" fmla="val -31996"/>
              <a:gd name="adj2" fmla="val 64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>
            <a:extLst>
              <a:ext uri="{FF2B5EF4-FFF2-40B4-BE49-F238E27FC236}">
                <a16:creationId xmlns:a16="http://schemas.microsoft.com/office/drawing/2014/main" id="{78AF46C7-706F-E34B-A4C7-C7BEE86A627D}"/>
              </a:ext>
            </a:extLst>
          </p:cNvPr>
          <p:cNvSpPr/>
          <p:nvPr/>
        </p:nvSpPr>
        <p:spPr>
          <a:xfrm>
            <a:off x="10313024" y="10327617"/>
            <a:ext cx="1391653" cy="539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负采样模块</a:t>
            </a:r>
          </a:p>
        </p:txBody>
      </p:sp>
      <p:sp>
        <p:nvSpPr>
          <p:cNvPr id="276" name="圆角矩形 275">
            <a:extLst>
              <a:ext uri="{FF2B5EF4-FFF2-40B4-BE49-F238E27FC236}">
                <a16:creationId xmlns:a16="http://schemas.microsoft.com/office/drawing/2014/main" id="{DCED377F-B21D-6049-A348-A83A8401BEE2}"/>
              </a:ext>
            </a:extLst>
          </p:cNvPr>
          <p:cNvSpPr/>
          <p:nvPr/>
        </p:nvSpPr>
        <p:spPr>
          <a:xfrm>
            <a:off x="3330737" y="1506002"/>
            <a:ext cx="4337016" cy="1591817"/>
          </a:xfrm>
          <a:prstGeom prst="roundRect">
            <a:avLst/>
          </a:prstGeom>
          <a:solidFill>
            <a:srgbClr val="BFBC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文本分类模型</a:t>
            </a:r>
            <a:endParaRPr kumimoji="1"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如何增量式训练模型？</a:t>
            </a:r>
            <a:endParaRPr kumimoji="1"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如何训练上万个意图的分类模型？</a:t>
            </a:r>
            <a:endParaRPr kumimoji="1"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3.</a:t>
            </a:r>
            <a:r>
              <a:rPr kumimoji="1"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分类任务上做模型蒸馏效果最好？</a:t>
            </a:r>
            <a:endParaRPr kumimoji="1" lang="en-US" altLang="zh-CN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9CEDDB64-EAEA-AC4B-88E1-0B2482067993}"/>
              </a:ext>
            </a:extLst>
          </p:cNvPr>
          <p:cNvSpPr/>
          <p:nvPr/>
        </p:nvSpPr>
        <p:spPr>
          <a:xfrm>
            <a:off x="3315552" y="3274179"/>
            <a:ext cx="4337016" cy="1245838"/>
          </a:xfrm>
          <a:prstGeom prst="roundRect">
            <a:avLst/>
          </a:prstGeom>
          <a:solidFill>
            <a:srgbClr val="969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文本相似度计算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目前是基于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BERT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抽取句向量后用余弦相似度计算，有没有更好的方法？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78" name="圆角矩形 277">
            <a:extLst>
              <a:ext uri="{FF2B5EF4-FFF2-40B4-BE49-F238E27FC236}">
                <a16:creationId xmlns:a16="http://schemas.microsoft.com/office/drawing/2014/main" id="{ABC57A04-7123-B445-A8DB-AD5C02AD0EB0}"/>
              </a:ext>
            </a:extLst>
          </p:cNvPr>
          <p:cNvSpPr/>
          <p:nvPr/>
        </p:nvSpPr>
        <p:spPr>
          <a:xfrm>
            <a:off x="3330737" y="4709760"/>
            <a:ext cx="4337016" cy="23034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文本特征抽取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如何训练一个更通用的语言模型，让下游任务有明显提升？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如何解决一些共现次数多而语义不同的情况，比如否定词，仅基于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BERT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的句向量特征是否足够？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BEF7EA8-0564-D040-9E46-C96FEB2793D0}"/>
              </a:ext>
            </a:extLst>
          </p:cNvPr>
          <p:cNvSpPr/>
          <p:nvPr/>
        </p:nvSpPr>
        <p:spPr>
          <a:xfrm>
            <a:off x="8268233" y="11226495"/>
            <a:ext cx="1483799" cy="308559"/>
          </a:xfrm>
          <a:prstGeom prst="rect">
            <a:avLst/>
          </a:prstGeom>
          <a:solidFill>
            <a:srgbClr val="AB69E8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数据增强</a:t>
            </a:r>
          </a:p>
        </p:txBody>
      </p:sp>
      <p:sp>
        <p:nvSpPr>
          <p:cNvPr id="280" name="圆角矩形 279">
            <a:extLst>
              <a:ext uri="{FF2B5EF4-FFF2-40B4-BE49-F238E27FC236}">
                <a16:creationId xmlns:a16="http://schemas.microsoft.com/office/drawing/2014/main" id="{36905511-81DA-1941-8B55-0D68015380C6}"/>
              </a:ext>
            </a:extLst>
          </p:cNvPr>
          <p:cNvSpPr/>
          <p:nvPr/>
        </p:nvSpPr>
        <p:spPr>
          <a:xfrm>
            <a:off x="3317557" y="7167636"/>
            <a:ext cx="4337016" cy="1245838"/>
          </a:xfrm>
          <a:prstGeom prst="roundRect">
            <a:avLst/>
          </a:prstGeom>
          <a:solidFill>
            <a:srgbClr val="AB6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数据增强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之前实验了基于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Transformer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的文本增强，提升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2-3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点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06B8E7C7-7436-D048-B4D4-CB40242F73DC}"/>
              </a:ext>
            </a:extLst>
          </p:cNvPr>
          <p:cNvCxnSpPr>
            <a:cxnSpLocks/>
          </p:cNvCxnSpPr>
          <p:nvPr/>
        </p:nvCxnSpPr>
        <p:spPr>
          <a:xfrm>
            <a:off x="7964593" y="1499488"/>
            <a:ext cx="0" cy="1254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6942E79-9448-CC48-BBE4-D38D4BF75F20}"/>
              </a:ext>
            </a:extLst>
          </p:cNvPr>
          <p:cNvSpPr txBox="1"/>
          <p:nvPr/>
        </p:nvSpPr>
        <p:spPr>
          <a:xfrm>
            <a:off x="3299128" y="8706507"/>
            <a:ext cx="22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7.SLU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Clustering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4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3D5DD16-F9C4-D34D-B7A4-CF3560931CAD}"/>
              </a:ext>
            </a:extLst>
          </p:cNvPr>
          <p:cNvSpPr/>
          <p:nvPr/>
        </p:nvSpPr>
        <p:spPr>
          <a:xfrm>
            <a:off x="8487486" y="5074687"/>
            <a:ext cx="1576136" cy="1459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1A81DB-7E9E-3540-8507-FD3135376665}"/>
              </a:ext>
            </a:extLst>
          </p:cNvPr>
          <p:cNvSpPr/>
          <p:nvPr/>
        </p:nvSpPr>
        <p:spPr>
          <a:xfrm>
            <a:off x="8540620" y="6837864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NLU_TEST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732A97-50C9-5543-8CB0-B7B477D19A65}"/>
              </a:ext>
            </a:extLst>
          </p:cNvPr>
          <p:cNvSpPr/>
          <p:nvPr/>
        </p:nvSpPr>
        <p:spPr>
          <a:xfrm>
            <a:off x="8540620" y="7559759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NLU_MATCH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46FA37-A5D7-394C-8844-DF01B0E74068}"/>
              </a:ext>
            </a:extLst>
          </p:cNvPr>
          <p:cNvSpPr/>
          <p:nvPr/>
        </p:nvSpPr>
        <p:spPr>
          <a:xfrm>
            <a:off x="8540620" y="8281653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NLU_HOTFIX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1B5102-7FC4-1745-9F37-50F6EDE2A7BC}"/>
              </a:ext>
            </a:extLst>
          </p:cNvPr>
          <p:cNvSpPr/>
          <p:nvPr/>
        </p:nvSpPr>
        <p:spPr>
          <a:xfrm>
            <a:off x="8360146" y="4991068"/>
            <a:ext cx="4920916" cy="3872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C5D99-D90F-3F4B-A2CC-EA5CA42AA2E3}"/>
              </a:ext>
            </a:extLst>
          </p:cNvPr>
          <p:cNvSpPr txBox="1"/>
          <p:nvPr/>
        </p:nvSpPr>
        <p:spPr>
          <a:xfrm>
            <a:off x="8334079" y="4572581"/>
            <a:ext cx="1275347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小西平台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DA892-FF02-0D40-9E77-C875B59A8243}"/>
              </a:ext>
            </a:extLst>
          </p:cNvPr>
          <p:cNvSpPr/>
          <p:nvPr/>
        </p:nvSpPr>
        <p:spPr>
          <a:xfrm>
            <a:off x="11953577" y="4363369"/>
            <a:ext cx="1552074" cy="5293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平台模块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B8DA1A-963C-934D-BCD3-28B0915A4178}"/>
              </a:ext>
            </a:extLst>
          </p:cNvPr>
          <p:cNvSpPr/>
          <p:nvPr/>
        </p:nvSpPr>
        <p:spPr>
          <a:xfrm>
            <a:off x="8540620" y="9877841"/>
            <a:ext cx="2153652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NLU_TRAIN_CORE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9A75DC-CA44-354C-B9BA-F85367E635E7}"/>
              </a:ext>
            </a:extLst>
          </p:cNvPr>
          <p:cNvSpPr/>
          <p:nvPr/>
        </p:nvSpPr>
        <p:spPr>
          <a:xfrm>
            <a:off x="10694273" y="9877841"/>
            <a:ext cx="1163053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对象存储</a:t>
            </a:r>
          </a:p>
        </p:txBody>
      </p:sp>
      <p:sp>
        <p:nvSpPr>
          <p:cNvPr id="23" name="磁盘 22">
            <a:extLst>
              <a:ext uri="{FF2B5EF4-FFF2-40B4-BE49-F238E27FC236}">
                <a16:creationId xmlns:a16="http://schemas.microsoft.com/office/drawing/2014/main" id="{27FA8DB3-0134-1B45-ABFD-2FB39D9A6EBD}"/>
              </a:ext>
            </a:extLst>
          </p:cNvPr>
          <p:cNvSpPr/>
          <p:nvPr/>
        </p:nvSpPr>
        <p:spPr>
          <a:xfrm>
            <a:off x="14448125" y="6080336"/>
            <a:ext cx="2225843" cy="620709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数源对象存储</a:t>
            </a:r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BD058162-0B84-1248-ADAC-CE60850E30D2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 flipV="1">
            <a:off x="11857326" y="6701045"/>
            <a:ext cx="3703721" cy="3399381"/>
          </a:xfrm>
          <a:prstGeom prst="bentConnector2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51525CB-1E4F-274C-B77E-39B371735EF9}"/>
              </a:ext>
            </a:extLst>
          </p:cNvPr>
          <p:cNvSpPr/>
          <p:nvPr/>
        </p:nvSpPr>
        <p:spPr>
          <a:xfrm>
            <a:off x="8360146" y="9003547"/>
            <a:ext cx="4920916" cy="145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125F4A-F90C-AC44-BA83-9FFC869EDE73}"/>
              </a:ext>
            </a:extLst>
          </p:cNvPr>
          <p:cNvSpPr txBox="1"/>
          <p:nvPr/>
        </p:nvSpPr>
        <p:spPr>
          <a:xfrm>
            <a:off x="12178170" y="9057276"/>
            <a:ext cx="1552073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模型训练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A0577CC-C782-AA42-AF41-AE5CA37868C0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H="1">
            <a:off x="8540621" y="4628063"/>
            <a:ext cx="4965031" cy="3154280"/>
          </a:xfrm>
          <a:prstGeom prst="bentConnector5">
            <a:avLst>
              <a:gd name="adj1" fmla="val -21324"/>
              <a:gd name="adj2" fmla="val -25619"/>
              <a:gd name="adj3" fmla="val 11720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F80FB700-2AAE-E141-9B3A-517F0A9B8DC0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H="1">
            <a:off x="8540621" y="4628064"/>
            <a:ext cx="4965031" cy="2432385"/>
          </a:xfrm>
          <a:prstGeom prst="bentConnector5">
            <a:avLst>
              <a:gd name="adj1" fmla="val -21325"/>
              <a:gd name="adj2" fmla="val -16406"/>
              <a:gd name="adj3" fmla="val 11066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2820506-1260-C54A-8F56-877F904CEB16}"/>
              </a:ext>
            </a:extLst>
          </p:cNvPr>
          <p:cNvSpPr txBox="1"/>
          <p:nvPr/>
        </p:nvSpPr>
        <p:spPr>
          <a:xfrm>
            <a:off x="8053342" y="4275350"/>
            <a:ext cx="107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调试流程图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F8BE5B2-CFFF-574A-9600-17071A0C3514}"/>
              </a:ext>
            </a:extLst>
          </p:cNvPr>
          <p:cNvSpPr txBox="1"/>
          <p:nvPr/>
        </p:nvSpPr>
        <p:spPr>
          <a:xfrm>
            <a:off x="7664316" y="3818637"/>
            <a:ext cx="146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查询相似文本等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612DAA-C417-5A48-80C6-770099897EF9}"/>
              </a:ext>
            </a:extLst>
          </p:cNvPr>
          <p:cNvSpPr txBox="1"/>
          <p:nvPr/>
        </p:nvSpPr>
        <p:spPr>
          <a:xfrm>
            <a:off x="14010977" y="9771565"/>
            <a:ext cx="9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存储模型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C5C7A7-19FB-D747-BF5A-E8D280B34E4E}"/>
              </a:ext>
            </a:extLst>
          </p:cNvPr>
          <p:cNvSpPr txBox="1"/>
          <p:nvPr/>
        </p:nvSpPr>
        <p:spPr>
          <a:xfrm>
            <a:off x="13543746" y="6082913"/>
            <a:ext cx="9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拉取模型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96FB78-2014-C448-A746-D0F2537B3322}"/>
              </a:ext>
            </a:extLst>
          </p:cNvPr>
          <p:cNvSpPr/>
          <p:nvPr/>
        </p:nvSpPr>
        <p:spPr>
          <a:xfrm>
            <a:off x="8522575" y="9236898"/>
            <a:ext cx="2153652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NLU_NEG_SAMPLE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7" name="磁盘 46">
            <a:extLst>
              <a:ext uri="{FF2B5EF4-FFF2-40B4-BE49-F238E27FC236}">
                <a16:creationId xmlns:a16="http://schemas.microsoft.com/office/drawing/2014/main" id="{8E8DBE28-B978-9142-BF76-B381C06DBCBD}"/>
              </a:ext>
            </a:extLst>
          </p:cNvPr>
          <p:cNvSpPr/>
          <p:nvPr/>
        </p:nvSpPr>
        <p:spPr>
          <a:xfrm>
            <a:off x="13878634" y="7388228"/>
            <a:ext cx="1367587" cy="620709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Mongodb</a:t>
            </a:r>
            <a:endParaRPr kumimoji="1" lang="zh-CN" altLang="en-US" dirty="0"/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5D1A2A16-5367-B046-887A-DDDCA7CBB77E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 flipV="1">
            <a:off x="10116756" y="4892758"/>
            <a:ext cx="2612858" cy="2167691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94C0872F-DDCF-F046-8D4E-DD165FF0571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116756" y="4892757"/>
            <a:ext cx="2612858" cy="1187578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FADAAEE-D4BF-1249-BAB8-ACDD7A6F0CC2}"/>
              </a:ext>
            </a:extLst>
          </p:cNvPr>
          <p:cNvSpPr txBox="1"/>
          <p:nvPr/>
        </p:nvSpPr>
        <p:spPr>
          <a:xfrm>
            <a:off x="11799161" y="5732390"/>
            <a:ext cx="94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热更数据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56CA0AB-70BF-5442-9AFB-EDE1AF59A30A}"/>
              </a:ext>
            </a:extLst>
          </p:cNvPr>
          <p:cNvSpPr txBox="1"/>
          <p:nvPr/>
        </p:nvSpPr>
        <p:spPr>
          <a:xfrm>
            <a:off x="11778097" y="6735696"/>
            <a:ext cx="94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热更数据</a:t>
            </a:r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70949844-A090-8340-9097-0DBDAAF15004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10116756" y="4892757"/>
            <a:ext cx="2612858" cy="2889586"/>
          </a:xfrm>
          <a:prstGeom prst="bentConnector2">
            <a:avLst/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FCC21ED-B400-0C4B-B52B-05D25CF93ACA}"/>
              </a:ext>
            </a:extLst>
          </p:cNvPr>
          <p:cNvSpPr txBox="1"/>
          <p:nvPr/>
        </p:nvSpPr>
        <p:spPr>
          <a:xfrm>
            <a:off x="11817210" y="7446978"/>
            <a:ext cx="94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热更数据</a:t>
            </a:r>
          </a:p>
        </p:txBody>
      </p:sp>
    </p:spTree>
    <p:extLst>
      <p:ext uri="{BB962C8B-B14F-4D97-AF65-F5344CB8AC3E}">
        <p14:creationId xmlns:p14="http://schemas.microsoft.com/office/powerpoint/2010/main" val="7852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3D5DD16-F9C4-D34D-B7A4-CF3560931CAD}"/>
              </a:ext>
            </a:extLst>
          </p:cNvPr>
          <p:cNvSpPr/>
          <p:nvPr/>
        </p:nvSpPr>
        <p:spPr>
          <a:xfrm>
            <a:off x="8973762" y="6204202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AF963-E50E-EF47-8031-2BAA25A805BE}"/>
              </a:ext>
            </a:extLst>
          </p:cNvPr>
          <p:cNvSpPr/>
          <p:nvPr/>
        </p:nvSpPr>
        <p:spPr>
          <a:xfrm>
            <a:off x="10549898" y="6204203"/>
            <a:ext cx="673768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热更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1A81DB-7E9E-3540-8507-FD3135376665}"/>
              </a:ext>
            </a:extLst>
          </p:cNvPr>
          <p:cNvSpPr/>
          <p:nvPr/>
        </p:nvSpPr>
        <p:spPr>
          <a:xfrm>
            <a:off x="8973762" y="6873960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NLU_TEST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DA6AD-443B-D543-9229-38A1F65CC66B}"/>
              </a:ext>
            </a:extLst>
          </p:cNvPr>
          <p:cNvSpPr/>
          <p:nvPr/>
        </p:nvSpPr>
        <p:spPr>
          <a:xfrm>
            <a:off x="10549898" y="6873961"/>
            <a:ext cx="673768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热更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732A97-50C9-5543-8CB0-B7B477D19A65}"/>
              </a:ext>
            </a:extLst>
          </p:cNvPr>
          <p:cNvSpPr/>
          <p:nvPr/>
        </p:nvSpPr>
        <p:spPr>
          <a:xfrm>
            <a:off x="8973762" y="7595855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NLU_MATCH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2574F2-9D37-B746-9090-2370CFE034FA}"/>
              </a:ext>
            </a:extLst>
          </p:cNvPr>
          <p:cNvSpPr/>
          <p:nvPr/>
        </p:nvSpPr>
        <p:spPr>
          <a:xfrm>
            <a:off x="10549898" y="7595856"/>
            <a:ext cx="673768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热更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46FA37-A5D7-394C-8844-DF01B0E74068}"/>
              </a:ext>
            </a:extLst>
          </p:cNvPr>
          <p:cNvSpPr/>
          <p:nvPr/>
        </p:nvSpPr>
        <p:spPr>
          <a:xfrm>
            <a:off x="8973762" y="8317749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NLU_HOTFIX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31A880-9C99-9C48-8103-2550FC0AFF8C}"/>
              </a:ext>
            </a:extLst>
          </p:cNvPr>
          <p:cNvSpPr/>
          <p:nvPr/>
        </p:nvSpPr>
        <p:spPr>
          <a:xfrm>
            <a:off x="10549898" y="8317750"/>
            <a:ext cx="673768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热更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1B5102-7FC4-1745-9F37-50F6EDE2A7BC}"/>
              </a:ext>
            </a:extLst>
          </p:cNvPr>
          <p:cNvSpPr/>
          <p:nvPr/>
        </p:nvSpPr>
        <p:spPr>
          <a:xfrm>
            <a:off x="8793288" y="5518400"/>
            <a:ext cx="4920916" cy="3380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C5D99-D90F-3F4B-A2CC-EA5CA42AA2E3}"/>
              </a:ext>
            </a:extLst>
          </p:cNvPr>
          <p:cNvSpPr txBox="1"/>
          <p:nvPr/>
        </p:nvSpPr>
        <p:spPr>
          <a:xfrm>
            <a:off x="8793289" y="5548072"/>
            <a:ext cx="1275347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小西平台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DA892-FF02-0D40-9E77-C875B59A8243}"/>
              </a:ext>
            </a:extLst>
          </p:cNvPr>
          <p:cNvSpPr/>
          <p:nvPr/>
        </p:nvSpPr>
        <p:spPr>
          <a:xfrm>
            <a:off x="12386719" y="4399465"/>
            <a:ext cx="1552074" cy="5293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平台模块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720A9D33-3F2E-4B4F-BD00-15CAD04539F1}"/>
              </a:ext>
            </a:extLst>
          </p:cNvPr>
          <p:cNvCxnSpPr>
            <a:stCxn id="4" idx="0"/>
            <a:endCxn id="14" idx="1"/>
          </p:cNvCxnSpPr>
          <p:nvPr/>
        </p:nvCxnSpPr>
        <p:spPr>
          <a:xfrm rot="5400000" flipH="1" flipV="1">
            <a:off x="10866728" y="4684214"/>
            <a:ext cx="1540044" cy="1499937"/>
          </a:xfrm>
          <a:prstGeom prst="bentConnector2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0900290-58B0-5A4F-BDC8-2ABBEF85EC9D}"/>
              </a:ext>
            </a:extLst>
          </p:cNvPr>
          <p:cNvSpPr/>
          <p:nvPr/>
        </p:nvSpPr>
        <p:spPr>
          <a:xfrm>
            <a:off x="11223666" y="6204207"/>
            <a:ext cx="1163053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对象存储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81A830-74D5-3E4F-BC57-094BE13F9FEC}"/>
              </a:ext>
            </a:extLst>
          </p:cNvPr>
          <p:cNvSpPr/>
          <p:nvPr/>
        </p:nvSpPr>
        <p:spPr>
          <a:xfrm>
            <a:off x="8973762" y="9362492"/>
            <a:ext cx="2153652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NLU_TRAIN_MASTER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B8DA1A-963C-934D-BCD3-28B0915A4178}"/>
              </a:ext>
            </a:extLst>
          </p:cNvPr>
          <p:cNvSpPr/>
          <p:nvPr/>
        </p:nvSpPr>
        <p:spPr>
          <a:xfrm>
            <a:off x="8973762" y="9913937"/>
            <a:ext cx="2153652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NLU_TRAIN_CORE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9A75DC-CA44-354C-B9BA-F85367E635E7}"/>
              </a:ext>
            </a:extLst>
          </p:cNvPr>
          <p:cNvSpPr/>
          <p:nvPr/>
        </p:nvSpPr>
        <p:spPr>
          <a:xfrm>
            <a:off x="11127415" y="9913937"/>
            <a:ext cx="1163053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对象存储</a:t>
            </a:r>
          </a:p>
        </p:txBody>
      </p:sp>
      <p:sp>
        <p:nvSpPr>
          <p:cNvPr id="23" name="磁盘 22">
            <a:extLst>
              <a:ext uri="{FF2B5EF4-FFF2-40B4-BE49-F238E27FC236}">
                <a16:creationId xmlns:a16="http://schemas.microsoft.com/office/drawing/2014/main" id="{27FA8DB3-0134-1B45-ABFD-2FB39D9A6EBD}"/>
              </a:ext>
            </a:extLst>
          </p:cNvPr>
          <p:cNvSpPr/>
          <p:nvPr/>
        </p:nvSpPr>
        <p:spPr>
          <a:xfrm>
            <a:off x="14881267" y="6116432"/>
            <a:ext cx="926431" cy="620709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数源</a:t>
            </a:r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BD058162-0B84-1248-ADAC-CE60850E30D2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 flipV="1">
            <a:off x="12290468" y="6737141"/>
            <a:ext cx="3054015" cy="3399381"/>
          </a:xfrm>
          <a:prstGeom prst="bentConnector2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A4FE52E9-7D54-E24C-BFF8-F7A7E8C1FF2A}"/>
              </a:ext>
            </a:extLst>
          </p:cNvPr>
          <p:cNvCxnSpPr>
            <a:stCxn id="18" idx="3"/>
            <a:endCxn id="23" idx="2"/>
          </p:cNvCxnSpPr>
          <p:nvPr/>
        </p:nvCxnSpPr>
        <p:spPr>
          <a:xfrm flipV="1">
            <a:off x="12386718" y="6426787"/>
            <a:ext cx="2494548" cy="5"/>
          </a:xfrm>
          <a:prstGeom prst="bentConnector3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51525CB-1E4F-274C-B77E-39B371735EF9}"/>
              </a:ext>
            </a:extLst>
          </p:cNvPr>
          <p:cNvSpPr/>
          <p:nvPr/>
        </p:nvSpPr>
        <p:spPr>
          <a:xfrm>
            <a:off x="8793288" y="9039643"/>
            <a:ext cx="4920916" cy="145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125F4A-F90C-AC44-BA83-9FFC869EDE73}"/>
              </a:ext>
            </a:extLst>
          </p:cNvPr>
          <p:cNvSpPr txBox="1"/>
          <p:nvPr/>
        </p:nvSpPr>
        <p:spPr>
          <a:xfrm>
            <a:off x="12611312" y="9093372"/>
            <a:ext cx="1552073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模型训练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A0577CC-C782-AA42-AF41-AE5CA37868C0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H="1">
            <a:off x="8973763" y="4664159"/>
            <a:ext cx="4965031" cy="3154280"/>
          </a:xfrm>
          <a:prstGeom prst="bentConnector5">
            <a:avLst>
              <a:gd name="adj1" fmla="val -4604"/>
              <a:gd name="adj2" fmla="val -25619"/>
              <a:gd name="adj3" fmla="val 11720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F80FB700-2AAE-E141-9B3A-517F0A9B8DC0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H="1">
            <a:off x="8973763" y="4664160"/>
            <a:ext cx="4965031" cy="2432385"/>
          </a:xfrm>
          <a:prstGeom prst="bentConnector5">
            <a:avLst>
              <a:gd name="adj1" fmla="val -4604"/>
              <a:gd name="adj2" fmla="val -16406"/>
              <a:gd name="adj3" fmla="val 110662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2820506-1260-C54A-8F56-877F904CEB16}"/>
              </a:ext>
            </a:extLst>
          </p:cNvPr>
          <p:cNvSpPr txBox="1"/>
          <p:nvPr/>
        </p:nvSpPr>
        <p:spPr>
          <a:xfrm>
            <a:off x="8486484" y="4311446"/>
            <a:ext cx="107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调试流程图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F8BE5B2-CFFF-574A-9600-17071A0C3514}"/>
              </a:ext>
            </a:extLst>
          </p:cNvPr>
          <p:cNvSpPr txBox="1"/>
          <p:nvPr/>
        </p:nvSpPr>
        <p:spPr>
          <a:xfrm>
            <a:off x="8097458" y="3854733"/>
            <a:ext cx="146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查询相似文本等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612DAA-C417-5A48-80C6-770099897EF9}"/>
              </a:ext>
            </a:extLst>
          </p:cNvPr>
          <p:cNvSpPr txBox="1"/>
          <p:nvPr/>
        </p:nvSpPr>
        <p:spPr>
          <a:xfrm>
            <a:off x="14444119" y="9807661"/>
            <a:ext cx="9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存储模型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C5C7A7-19FB-D747-BF5A-E8D280B34E4E}"/>
              </a:ext>
            </a:extLst>
          </p:cNvPr>
          <p:cNvSpPr txBox="1"/>
          <p:nvPr/>
        </p:nvSpPr>
        <p:spPr>
          <a:xfrm>
            <a:off x="13976888" y="6119009"/>
            <a:ext cx="90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拉取模型</a:t>
            </a:r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7BA172F-4359-6F4D-9A31-C9F3D82CAC10}"/>
              </a:ext>
            </a:extLst>
          </p:cNvPr>
          <p:cNvCxnSpPr>
            <a:stCxn id="3" idx="1"/>
            <a:endCxn id="19" idx="1"/>
          </p:cNvCxnSpPr>
          <p:nvPr/>
        </p:nvCxnSpPr>
        <p:spPr>
          <a:xfrm rot="10800000" flipV="1">
            <a:off x="8973762" y="6426786"/>
            <a:ext cx="12700" cy="3158290"/>
          </a:xfrm>
          <a:prstGeom prst="bentConnector3">
            <a:avLst>
              <a:gd name="adj1" fmla="val 2936843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1E93102-1D49-B045-9DB8-24654C1F9BE1}"/>
              </a:ext>
            </a:extLst>
          </p:cNvPr>
          <p:cNvSpPr txBox="1"/>
          <p:nvPr/>
        </p:nvSpPr>
        <p:spPr>
          <a:xfrm>
            <a:off x="7913651" y="9683852"/>
            <a:ext cx="1047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请求训练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0ED2DD3-3965-9340-8925-A90BB6A775D4}"/>
              </a:ext>
            </a:extLst>
          </p:cNvPr>
          <p:cNvSpPr/>
          <p:nvPr/>
        </p:nvSpPr>
        <p:spPr>
          <a:xfrm>
            <a:off x="15227230" y="5199679"/>
            <a:ext cx="234503" cy="23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1E6DB5-F1BB-0A47-A13A-5455196FDD04}"/>
              </a:ext>
            </a:extLst>
          </p:cNvPr>
          <p:cNvSpPr txBox="1"/>
          <p:nvPr/>
        </p:nvSpPr>
        <p:spPr>
          <a:xfrm>
            <a:off x="15442854" y="5163040"/>
            <a:ext cx="107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文案</a:t>
            </a: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C87EACD2-417F-D148-AACC-641BBCDA64F9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10800000" flipV="1">
            <a:off x="10886784" y="5316930"/>
            <a:ext cx="4340447" cy="887273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0B57E75-D43E-0A45-8E0C-7C73590808F3}"/>
              </a:ext>
            </a:extLst>
          </p:cNvPr>
          <p:cNvSpPr txBox="1"/>
          <p:nvPr/>
        </p:nvSpPr>
        <p:spPr>
          <a:xfrm>
            <a:off x="13885477" y="5053773"/>
            <a:ext cx="174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特殊数据格式热更</a:t>
            </a:r>
          </a:p>
        </p:txBody>
      </p:sp>
    </p:spTree>
    <p:extLst>
      <p:ext uri="{BB962C8B-B14F-4D97-AF65-F5344CB8AC3E}">
        <p14:creationId xmlns:p14="http://schemas.microsoft.com/office/powerpoint/2010/main" val="42360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962BDBB6-0F5E-2249-B62E-4F17969EC73F}"/>
              </a:ext>
            </a:extLst>
          </p:cNvPr>
          <p:cNvSpPr txBox="1"/>
          <p:nvPr/>
        </p:nvSpPr>
        <p:spPr>
          <a:xfrm>
            <a:off x="5764549" y="3907408"/>
            <a:ext cx="17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所有可能的状态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03334A-6DA7-0948-8C6D-1CCB81C0CCCF}"/>
              </a:ext>
            </a:extLst>
          </p:cNvPr>
          <p:cNvSpPr/>
          <p:nvPr/>
        </p:nvSpPr>
        <p:spPr>
          <a:xfrm>
            <a:off x="6071074" y="4683745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CHATFLOW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LV1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140FDB-6E30-D249-ADB2-CB373AF0FFA2}"/>
              </a:ext>
            </a:extLst>
          </p:cNvPr>
          <p:cNvSpPr/>
          <p:nvPr/>
        </p:nvSpPr>
        <p:spPr>
          <a:xfrm>
            <a:off x="6071074" y="5268565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CHATFLOW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LV2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4810D7-8ED6-9E4E-8926-2427880538BD}"/>
              </a:ext>
            </a:extLst>
          </p:cNvPr>
          <p:cNvSpPr/>
          <p:nvPr/>
        </p:nvSpPr>
        <p:spPr>
          <a:xfrm>
            <a:off x="6071074" y="5864217"/>
            <a:ext cx="1576136" cy="44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SMALLTALK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A9924-6376-194F-8051-2A606533AD23}"/>
              </a:ext>
            </a:extLst>
          </p:cNvPr>
          <p:cNvSpPr/>
          <p:nvPr/>
        </p:nvSpPr>
        <p:spPr>
          <a:xfrm>
            <a:off x="7647211" y="4683745"/>
            <a:ext cx="846967" cy="445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stage1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E02113-D76B-274E-A4B4-E1183B951EED}"/>
              </a:ext>
            </a:extLst>
          </p:cNvPr>
          <p:cNvSpPr/>
          <p:nvPr/>
        </p:nvSpPr>
        <p:spPr>
          <a:xfrm>
            <a:off x="8494178" y="4683745"/>
            <a:ext cx="846967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stage2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285A1C-C230-CE46-B971-FAB98B8FFF9B}"/>
              </a:ext>
            </a:extLst>
          </p:cNvPr>
          <p:cNvSpPr/>
          <p:nvPr/>
        </p:nvSpPr>
        <p:spPr>
          <a:xfrm>
            <a:off x="9341145" y="4683745"/>
            <a:ext cx="846967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stage3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8481A3-4DEC-E94E-9DB7-455683165ED4}"/>
              </a:ext>
            </a:extLst>
          </p:cNvPr>
          <p:cNvSpPr/>
          <p:nvPr/>
        </p:nvSpPr>
        <p:spPr>
          <a:xfrm>
            <a:off x="7647211" y="5268565"/>
            <a:ext cx="846967" cy="445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stage1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C2D4D9-3D27-A448-9657-215C0D57DA34}"/>
              </a:ext>
            </a:extLst>
          </p:cNvPr>
          <p:cNvSpPr/>
          <p:nvPr/>
        </p:nvSpPr>
        <p:spPr>
          <a:xfrm>
            <a:off x="8494178" y="5268565"/>
            <a:ext cx="846967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stage2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0F6BC8-0C7B-5943-9706-B7CD32F0A600}"/>
              </a:ext>
            </a:extLst>
          </p:cNvPr>
          <p:cNvSpPr/>
          <p:nvPr/>
        </p:nvSpPr>
        <p:spPr>
          <a:xfrm>
            <a:off x="9341145" y="5268565"/>
            <a:ext cx="846967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stage3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E4E8FF5-0061-5149-8EFD-0A02B2963679}"/>
              </a:ext>
            </a:extLst>
          </p:cNvPr>
          <p:cNvSpPr/>
          <p:nvPr/>
        </p:nvSpPr>
        <p:spPr>
          <a:xfrm>
            <a:off x="7647211" y="5864217"/>
            <a:ext cx="846967" cy="445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stage1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78BE955-E2CF-C44C-8B68-90ECBE52918E}"/>
              </a:ext>
            </a:extLst>
          </p:cNvPr>
          <p:cNvSpPr/>
          <p:nvPr/>
        </p:nvSpPr>
        <p:spPr>
          <a:xfrm>
            <a:off x="8494178" y="5864217"/>
            <a:ext cx="846967" cy="44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stage2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A22037B-89A2-0E42-8930-AE996368DEC7}"/>
              </a:ext>
            </a:extLst>
          </p:cNvPr>
          <p:cNvSpPr/>
          <p:nvPr/>
        </p:nvSpPr>
        <p:spPr>
          <a:xfrm>
            <a:off x="9341145" y="5864217"/>
            <a:ext cx="846967" cy="445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stage3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9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962BDBB6-0F5E-2249-B62E-4F17969EC73F}"/>
              </a:ext>
            </a:extLst>
          </p:cNvPr>
          <p:cNvSpPr txBox="1"/>
          <p:nvPr/>
        </p:nvSpPr>
        <p:spPr>
          <a:xfrm>
            <a:off x="5580856" y="3779838"/>
            <a:ext cx="379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训练调度与模型拉取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热更数据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6848A4B-8DAF-5246-86CD-BCB0CAE0F342}"/>
              </a:ext>
            </a:extLst>
          </p:cNvPr>
          <p:cNvSpPr/>
          <p:nvPr/>
        </p:nvSpPr>
        <p:spPr>
          <a:xfrm>
            <a:off x="6236555" y="7433170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3F6CEA-2A7B-9140-B729-D91DF8B7C5CC}"/>
              </a:ext>
            </a:extLst>
          </p:cNvPr>
          <p:cNvSpPr txBox="1"/>
          <p:nvPr/>
        </p:nvSpPr>
        <p:spPr>
          <a:xfrm>
            <a:off x="6424246" y="7041064"/>
            <a:ext cx="123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+mn-ea"/>
              </a:rPr>
              <a:t>NLU-pod1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78065D-0A17-3D40-8EA0-30049068A7C6}"/>
              </a:ext>
            </a:extLst>
          </p:cNvPr>
          <p:cNvSpPr/>
          <p:nvPr/>
        </p:nvSpPr>
        <p:spPr>
          <a:xfrm>
            <a:off x="9031052" y="6151305"/>
            <a:ext cx="1145627" cy="5990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平台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D36A04-B91B-1F47-A9D8-CF5D38BE13BC}"/>
              </a:ext>
            </a:extLst>
          </p:cNvPr>
          <p:cNvSpPr/>
          <p:nvPr/>
        </p:nvSpPr>
        <p:spPr>
          <a:xfrm>
            <a:off x="8187597" y="6348375"/>
            <a:ext cx="204951" cy="20495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F3D0A6-BBF4-4047-A388-42F44D3E8E63}"/>
              </a:ext>
            </a:extLst>
          </p:cNvPr>
          <p:cNvSpPr txBox="1"/>
          <p:nvPr/>
        </p:nvSpPr>
        <p:spPr>
          <a:xfrm>
            <a:off x="5704529" y="4733234"/>
            <a:ext cx="1064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热更数据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F0EFFF0-083C-9044-8404-88938A23FD8D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9603865" y="5223803"/>
            <a:ext cx="1" cy="92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33338-41D8-4045-8D38-543353434290}"/>
              </a:ext>
            </a:extLst>
          </p:cNvPr>
          <p:cNvSpPr txBox="1"/>
          <p:nvPr/>
        </p:nvSpPr>
        <p:spPr>
          <a:xfrm>
            <a:off x="8949596" y="4700583"/>
            <a:ext cx="13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1.1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用户热更数据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E77C69E7-2DDF-B74E-BDD6-B45486126113}"/>
              </a:ext>
            </a:extLst>
          </p:cNvPr>
          <p:cNvSpPr/>
          <p:nvPr/>
        </p:nvSpPr>
        <p:spPr>
          <a:xfrm>
            <a:off x="11851672" y="7379783"/>
            <a:ext cx="872358" cy="57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数源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36201D-346D-5946-8365-FA42B3B57CCB}"/>
              </a:ext>
            </a:extLst>
          </p:cNvPr>
          <p:cNvSpPr/>
          <p:nvPr/>
        </p:nvSpPr>
        <p:spPr>
          <a:xfrm>
            <a:off x="7935113" y="7383466"/>
            <a:ext cx="722823" cy="3871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+mn-ea"/>
              </a:rPr>
              <a:t>负采样模块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6A57F6-7CDD-4241-8338-C0588F713836}"/>
              </a:ext>
            </a:extLst>
          </p:cNvPr>
          <p:cNvSpPr/>
          <p:nvPr/>
        </p:nvSpPr>
        <p:spPr>
          <a:xfrm>
            <a:off x="11719070" y="6227711"/>
            <a:ext cx="1137562" cy="4462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训练模块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56861A2-4629-E243-8B7C-5FFC44D726A1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8392547" y="6450850"/>
            <a:ext cx="638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82ADFA45-5F90-7743-A10F-AD072CDF56B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0800000" flipV="1">
            <a:off x="6390445" y="6450850"/>
            <a:ext cx="1797153" cy="98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CC8519D-D6B6-C444-A6AE-4E059664203A}"/>
              </a:ext>
            </a:extLst>
          </p:cNvPr>
          <p:cNvSpPr txBox="1"/>
          <p:nvPr/>
        </p:nvSpPr>
        <p:spPr>
          <a:xfrm>
            <a:off x="6346736" y="6473125"/>
            <a:ext cx="1663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热更某张图的数据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1C2300A-0C71-8F49-826D-2413A4FD702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8290072" y="6553326"/>
            <a:ext cx="6452" cy="83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3B8794D-3A91-6745-8666-A7BEE890F714}"/>
              </a:ext>
            </a:extLst>
          </p:cNvPr>
          <p:cNvSpPr txBox="1"/>
          <p:nvPr/>
        </p:nvSpPr>
        <p:spPr>
          <a:xfrm>
            <a:off x="8341487" y="6810232"/>
            <a:ext cx="1436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2.3.1</a:t>
            </a:r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请求这张图所有</a:t>
            </a:r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INTENT</a:t>
            </a:r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的负采样</a:t>
            </a: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46450E6-619D-4244-93A1-B7867C3ED0F5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5400000" flipH="1" flipV="1">
            <a:off x="8440068" y="6606852"/>
            <a:ext cx="1020253" cy="1307341"/>
          </a:xfrm>
          <a:prstGeom prst="bentConnector3">
            <a:avLst>
              <a:gd name="adj1" fmla="val -22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36F3861-FC86-204D-B8A5-9BC7AF3F92B2}"/>
              </a:ext>
            </a:extLst>
          </p:cNvPr>
          <p:cNvSpPr txBox="1"/>
          <p:nvPr/>
        </p:nvSpPr>
        <p:spPr>
          <a:xfrm>
            <a:off x="9585152" y="7733354"/>
            <a:ext cx="159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3.2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返回负采样结果</a:t>
            </a:r>
            <a:b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异步回调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91123F8F-8FE7-A74F-8C80-50FF5CE1EA1B}"/>
              </a:ext>
            </a:extLst>
          </p:cNvPr>
          <p:cNvSpPr/>
          <p:nvPr/>
        </p:nvSpPr>
        <p:spPr>
          <a:xfrm>
            <a:off x="8731506" y="8817264"/>
            <a:ext cx="1145629" cy="57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+mn-ea"/>
              </a:rPr>
              <a:t>mongodb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D6DD681B-1BA4-144D-A6C4-4C130BEC085F}"/>
              </a:ext>
            </a:extLst>
          </p:cNvPr>
          <p:cNvCxnSpPr>
            <a:stCxn id="11" idx="2"/>
            <a:endCxn id="56" idx="2"/>
          </p:cNvCxnSpPr>
          <p:nvPr/>
        </p:nvCxnSpPr>
        <p:spPr>
          <a:xfrm rot="16200000" flipH="1">
            <a:off x="7846189" y="8220983"/>
            <a:ext cx="1335650" cy="434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170A6AF8-63B2-1448-8301-0665ED821D2C}"/>
              </a:ext>
            </a:extLst>
          </p:cNvPr>
          <p:cNvCxnSpPr>
            <a:stCxn id="5" idx="0"/>
            <a:endCxn id="56" idx="3"/>
          </p:cNvCxnSpPr>
          <p:nvPr/>
        </p:nvCxnSpPr>
        <p:spPr>
          <a:xfrm rot="16200000" flipH="1">
            <a:off x="7273717" y="7364729"/>
            <a:ext cx="3046958" cy="1014248"/>
          </a:xfrm>
          <a:prstGeom prst="bentConnector5">
            <a:avLst>
              <a:gd name="adj1" fmla="val -7503"/>
              <a:gd name="adj2" fmla="val -219819"/>
              <a:gd name="adj3" fmla="val 107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49852E-2556-6342-A61F-F152D86B0BAF}"/>
              </a:ext>
            </a:extLst>
          </p:cNvPr>
          <p:cNvSpPr txBox="1"/>
          <p:nvPr/>
        </p:nvSpPr>
        <p:spPr>
          <a:xfrm>
            <a:off x="6011720" y="5787379"/>
            <a:ext cx="166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2.4Intent-Hash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重置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D3C7339-7BB2-664F-8B80-B7299A8BB3E5}"/>
              </a:ext>
            </a:extLst>
          </p:cNvPr>
          <p:cNvSpPr txBox="1"/>
          <p:nvPr/>
        </p:nvSpPr>
        <p:spPr>
          <a:xfrm>
            <a:off x="8296523" y="8430081"/>
            <a:ext cx="1710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3.1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更新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Intent-Hash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F7D7A822-8E64-6B45-96EA-6D8829135D4C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10176678" y="6450850"/>
            <a:ext cx="1542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BAB9BF6-315A-C84A-A535-9050B78E6C2F}"/>
              </a:ext>
            </a:extLst>
          </p:cNvPr>
          <p:cNvCxnSpPr>
            <a:stCxn id="29" idx="2"/>
            <a:endCxn id="10" idx="1"/>
          </p:cNvCxnSpPr>
          <p:nvPr/>
        </p:nvCxnSpPr>
        <p:spPr>
          <a:xfrm>
            <a:off x="12287851" y="6673988"/>
            <a:ext cx="0" cy="7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A858356-806B-A348-A2ED-A51B367600BF}"/>
              </a:ext>
            </a:extLst>
          </p:cNvPr>
          <p:cNvSpPr txBox="1"/>
          <p:nvPr/>
        </p:nvSpPr>
        <p:spPr>
          <a:xfrm>
            <a:off x="11297238" y="6935121"/>
            <a:ext cx="110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保存模型</a:t>
            </a:r>
          </a:p>
        </p:txBody>
      </p: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6F0D8FE5-6082-BA43-8756-5EE44C5064A8}"/>
              </a:ext>
            </a:extLst>
          </p:cNvPr>
          <p:cNvCxnSpPr>
            <a:stCxn id="29" idx="0"/>
            <a:endCxn id="4" idx="0"/>
          </p:cNvCxnSpPr>
          <p:nvPr/>
        </p:nvCxnSpPr>
        <p:spPr>
          <a:xfrm rot="16200000" flipV="1">
            <a:off x="10907657" y="4847515"/>
            <a:ext cx="76405" cy="2683986"/>
          </a:xfrm>
          <a:prstGeom prst="bentConnector3">
            <a:avLst>
              <a:gd name="adj1" fmla="val 399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01B8E5D-2E47-3F48-9B99-4C8C79CBDAFC}"/>
              </a:ext>
            </a:extLst>
          </p:cNvPr>
          <p:cNvSpPr txBox="1"/>
          <p:nvPr/>
        </p:nvSpPr>
        <p:spPr>
          <a:xfrm>
            <a:off x="9603865" y="5579139"/>
            <a:ext cx="211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+mn-ea"/>
              </a:rPr>
              <a:t>5.2</a:t>
            </a:r>
            <a:r>
              <a:rPr kumimoji="1" lang="zh-CN" altLang="en-US" sz="1200" dirty="0">
                <a:latin typeface="+mn-ea"/>
              </a:rPr>
              <a:t> 返回训练结果（异步回调）</a:t>
            </a:r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75A72597-DFB5-4640-99CA-71757B21EAA5}"/>
              </a:ext>
            </a:extLst>
          </p:cNvPr>
          <p:cNvCxnSpPr>
            <a:stCxn id="29" idx="3"/>
            <a:endCxn id="56" idx="4"/>
          </p:cNvCxnSpPr>
          <p:nvPr/>
        </p:nvCxnSpPr>
        <p:spPr>
          <a:xfrm flipH="1">
            <a:off x="9877134" y="6450850"/>
            <a:ext cx="2979498" cy="2655449"/>
          </a:xfrm>
          <a:prstGeom prst="bentConnector3">
            <a:avLst>
              <a:gd name="adj1" fmla="val -7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BCE49DA9-B3CD-8042-B9E2-97DB14047746}"/>
              </a:ext>
            </a:extLst>
          </p:cNvPr>
          <p:cNvSpPr txBox="1"/>
          <p:nvPr/>
        </p:nvSpPr>
        <p:spPr>
          <a:xfrm>
            <a:off x="10473555" y="6495112"/>
            <a:ext cx="110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4.1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发起训练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44E598B-E72B-C943-9B78-93B46FA36ACD}"/>
              </a:ext>
            </a:extLst>
          </p:cNvPr>
          <p:cNvSpPr txBox="1"/>
          <p:nvPr/>
        </p:nvSpPr>
        <p:spPr>
          <a:xfrm>
            <a:off x="11098815" y="8802310"/>
            <a:ext cx="208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6.1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平台保存模型训练信息</a:t>
            </a:r>
          </a:p>
        </p:txBody>
      </p: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C6607FE5-D8FE-B546-B43E-FF3160E50620}"/>
              </a:ext>
            </a:extLst>
          </p:cNvPr>
          <p:cNvCxnSpPr>
            <a:stCxn id="29" idx="3"/>
            <a:endCxn id="2" idx="4"/>
          </p:cNvCxnSpPr>
          <p:nvPr/>
        </p:nvCxnSpPr>
        <p:spPr>
          <a:xfrm flipH="1">
            <a:off x="6390444" y="6450850"/>
            <a:ext cx="6466189" cy="1290097"/>
          </a:xfrm>
          <a:prstGeom prst="bentConnector4">
            <a:avLst>
              <a:gd name="adj1" fmla="val -3535"/>
              <a:gd name="adj2" fmla="val 259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B4DE8736-72A2-8C45-B12B-32A6F1676AE9}"/>
              </a:ext>
            </a:extLst>
          </p:cNvPr>
          <p:cNvSpPr txBox="1"/>
          <p:nvPr/>
        </p:nvSpPr>
        <p:spPr>
          <a:xfrm>
            <a:off x="11014601" y="9487110"/>
            <a:ext cx="2196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6.2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通知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拉取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模型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0B6FD2F-47FA-1F40-8625-B5C41E088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95795"/>
              </p:ext>
            </p:extLst>
          </p:nvPr>
        </p:nvGraphicFramePr>
        <p:xfrm>
          <a:off x="13832345" y="4871126"/>
          <a:ext cx="3776164" cy="19491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4041">
                  <a:extLst>
                    <a:ext uri="{9D8B030D-6E8A-4147-A177-3AD203B41FA5}">
                      <a16:colId xmlns:a16="http://schemas.microsoft.com/office/drawing/2014/main" val="4029694911"/>
                    </a:ext>
                  </a:extLst>
                </a:gridCol>
                <a:gridCol w="944041">
                  <a:extLst>
                    <a:ext uri="{9D8B030D-6E8A-4147-A177-3AD203B41FA5}">
                      <a16:colId xmlns:a16="http://schemas.microsoft.com/office/drawing/2014/main" val="4277806248"/>
                    </a:ext>
                  </a:extLst>
                </a:gridCol>
                <a:gridCol w="944041">
                  <a:extLst>
                    <a:ext uri="{9D8B030D-6E8A-4147-A177-3AD203B41FA5}">
                      <a16:colId xmlns:a16="http://schemas.microsoft.com/office/drawing/2014/main" val="3958283516"/>
                    </a:ext>
                  </a:extLst>
                </a:gridCol>
                <a:gridCol w="944041">
                  <a:extLst>
                    <a:ext uri="{9D8B030D-6E8A-4147-A177-3AD203B41FA5}">
                      <a16:colId xmlns:a16="http://schemas.microsoft.com/office/drawing/2014/main" val="1814221706"/>
                    </a:ext>
                  </a:extLst>
                </a:gridCol>
              </a:tblGrid>
              <a:tr h="372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INTENT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HASH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HASH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TRAIN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HASH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57446"/>
                  </a:ext>
                </a:extLst>
              </a:tr>
              <a:tr h="666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INTENT-12312312344123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12467890124781234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312r5124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213123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88356"/>
                  </a:ext>
                </a:extLst>
              </a:tr>
              <a:tr h="825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INTENT-2131902831890r512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325235236226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1124124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123123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1888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CFFCD460-3E70-BB41-B532-31FAB6C871D3}"/>
              </a:ext>
            </a:extLst>
          </p:cNvPr>
          <p:cNvSpPr txBox="1"/>
          <p:nvPr/>
        </p:nvSpPr>
        <p:spPr>
          <a:xfrm>
            <a:off x="14753476" y="4431208"/>
            <a:ext cx="1933903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INTENT-HASH</a:t>
            </a:r>
            <a:r>
              <a:rPr kumimoji="1" lang="zh-CN" altLang="en-US" dirty="0"/>
              <a:t>表</a:t>
            </a: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47DF9B98-2F1E-5449-ABCD-F6693D0C3BE8}"/>
              </a:ext>
            </a:extLst>
          </p:cNvPr>
          <p:cNvCxnSpPr>
            <a:stCxn id="2" idx="6"/>
            <a:endCxn id="11" idx="1"/>
          </p:cNvCxnSpPr>
          <p:nvPr/>
        </p:nvCxnSpPr>
        <p:spPr>
          <a:xfrm flipV="1">
            <a:off x="6544332" y="7577058"/>
            <a:ext cx="1390781" cy="1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15C66ACC-E4FF-654C-8CEE-4222B03C2323}"/>
              </a:ext>
            </a:extLst>
          </p:cNvPr>
          <p:cNvSpPr txBox="1"/>
          <p:nvPr/>
        </p:nvSpPr>
        <p:spPr>
          <a:xfrm>
            <a:off x="6498701" y="7582867"/>
            <a:ext cx="143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2.3.2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获取当前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的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BERT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TRAIN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83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962BDBB6-0F5E-2249-B62E-4F17969EC73F}"/>
              </a:ext>
            </a:extLst>
          </p:cNvPr>
          <p:cNvSpPr txBox="1"/>
          <p:nvPr/>
        </p:nvSpPr>
        <p:spPr>
          <a:xfrm>
            <a:off x="5580856" y="3779838"/>
            <a:ext cx="392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训练调度与模型拉取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启动拉取模型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009E06-88CB-374A-A25C-1A30539A2C38}"/>
              </a:ext>
            </a:extLst>
          </p:cNvPr>
          <p:cNvSpPr/>
          <p:nvPr/>
        </p:nvSpPr>
        <p:spPr>
          <a:xfrm>
            <a:off x="12451534" y="4243000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3D81E5-6040-A449-9350-97D2DB1C7DA8}"/>
              </a:ext>
            </a:extLst>
          </p:cNvPr>
          <p:cNvSpPr txBox="1"/>
          <p:nvPr/>
        </p:nvSpPr>
        <p:spPr>
          <a:xfrm>
            <a:off x="12849191" y="4246078"/>
            <a:ext cx="123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+mn-ea"/>
              </a:rPr>
              <a:t>NLU-pod1</a:t>
            </a:r>
            <a:endParaRPr kumimoji="1" lang="zh-CN" altLang="en-US" sz="1400" dirty="0">
              <a:latin typeface="+mn-ea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B56CB36-9816-5846-9F27-8B70544AA4E7}"/>
              </a:ext>
            </a:extLst>
          </p:cNvPr>
          <p:cNvCxnSpPr>
            <a:cxnSpLocks/>
            <a:stCxn id="36" idx="4"/>
            <a:endCxn id="48" idx="1"/>
          </p:cNvCxnSpPr>
          <p:nvPr/>
        </p:nvCxnSpPr>
        <p:spPr>
          <a:xfrm flipH="1">
            <a:off x="12605422" y="4550777"/>
            <a:ext cx="1" cy="117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9EB8354-A46E-BB45-939D-3712FA430E8F}"/>
              </a:ext>
            </a:extLst>
          </p:cNvPr>
          <p:cNvSpPr txBox="1"/>
          <p:nvPr/>
        </p:nvSpPr>
        <p:spPr>
          <a:xfrm>
            <a:off x="12675056" y="4637984"/>
            <a:ext cx="120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启动</a:t>
            </a:r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999B16A2-D147-4B46-A7C6-2767665C26EC}"/>
              </a:ext>
            </a:extLst>
          </p:cNvPr>
          <p:cNvSpPr/>
          <p:nvPr/>
        </p:nvSpPr>
        <p:spPr>
          <a:xfrm>
            <a:off x="12463209" y="6954783"/>
            <a:ext cx="307801" cy="2653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3E7BC7-5F6C-7444-ACB2-96B7D527E0C4}"/>
              </a:ext>
            </a:extLst>
          </p:cNvPr>
          <p:cNvSpPr txBox="1"/>
          <p:nvPr/>
        </p:nvSpPr>
        <p:spPr>
          <a:xfrm>
            <a:off x="12675056" y="5315981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2.1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查询每一个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的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8B3BE278-2109-754E-8898-09705797F630}"/>
              </a:ext>
            </a:extLst>
          </p:cNvPr>
          <p:cNvSpPr/>
          <p:nvPr/>
        </p:nvSpPr>
        <p:spPr>
          <a:xfrm>
            <a:off x="12032607" y="5722476"/>
            <a:ext cx="1145629" cy="57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+mn-ea"/>
              </a:rPr>
              <a:t>mongodb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3A523F72-8B06-AA4B-97F2-039BFF5F0CA8}"/>
              </a:ext>
            </a:extLst>
          </p:cNvPr>
          <p:cNvSpPr/>
          <p:nvPr/>
        </p:nvSpPr>
        <p:spPr>
          <a:xfrm>
            <a:off x="13754059" y="5722475"/>
            <a:ext cx="872358" cy="57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数源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FA5CBDB-31FB-EA45-AA1D-77A7BF64F47C}"/>
              </a:ext>
            </a:extLst>
          </p:cNvPr>
          <p:cNvCxnSpPr>
            <a:cxnSpLocks/>
            <a:stCxn id="48" idx="4"/>
            <a:endCxn id="53" idx="2"/>
          </p:cNvCxnSpPr>
          <p:nvPr/>
        </p:nvCxnSpPr>
        <p:spPr>
          <a:xfrm flipV="1">
            <a:off x="13178235" y="6011510"/>
            <a:ext cx="5758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01530D-860C-CF49-9B02-3D0111E67E80}"/>
              </a:ext>
            </a:extLst>
          </p:cNvPr>
          <p:cNvCxnSpPr>
            <a:stCxn id="48" idx="3"/>
            <a:endCxn id="14" idx="0"/>
          </p:cNvCxnSpPr>
          <p:nvPr/>
        </p:nvCxnSpPr>
        <p:spPr>
          <a:xfrm>
            <a:off x="12605421" y="6300545"/>
            <a:ext cx="11688" cy="65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4A76E75-7566-5B4E-8BFB-0C06C21E3028}"/>
              </a:ext>
            </a:extLst>
          </p:cNvPr>
          <p:cNvSpPr txBox="1"/>
          <p:nvPr/>
        </p:nvSpPr>
        <p:spPr>
          <a:xfrm>
            <a:off x="12771009" y="6586622"/>
            <a:ext cx="22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3.1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是否在数源能查到模型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是否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校验成功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7A2B347-E285-EE49-9AD9-3DAE9DE6483D}"/>
              </a:ext>
            </a:extLst>
          </p:cNvPr>
          <p:cNvSpPr txBox="1"/>
          <p:nvPr/>
        </p:nvSpPr>
        <p:spPr>
          <a:xfrm>
            <a:off x="12783383" y="7334367"/>
            <a:ext cx="39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2904F70-731B-834A-A29C-13FA7A863EAF}"/>
              </a:ext>
            </a:extLst>
          </p:cNvPr>
          <p:cNvSpPr txBox="1"/>
          <p:nvPr/>
        </p:nvSpPr>
        <p:spPr>
          <a:xfrm>
            <a:off x="12040732" y="6754149"/>
            <a:ext cx="39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否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6CA4FAB-D433-E74E-BADA-505432617D21}"/>
              </a:ext>
            </a:extLst>
          </p:cNvPr>
          <p:cNvSpPr/>
          <p:nvPr/>
        </p:nvSpPr>
        <p:spPr>
          <a:xfrm>
            <a:off x="12463233" y="7965255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D00046-CD86-9F4B-A6C4-14566B263909}"/>
              </a:ext>
            </a:extLst>
          </p:cNvPr>
          <p:cNvCxnSpPr>
            <a:stCxn id="14" idx="3"/>
            <a:endCxn id="69" idx="0"/>
          </p:cNvCxnSpPr>
          <p:nvPr/>
        </p:nvCxnSpPr>
        <p:spPr>
          <a:xfrm>
            <a:off x="12617109" y="7220130"/>
            <a:ext cx="12" cy="74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B52E53A-D834-1945-A854-E10F6C59E739}"/>
              </a:ext>
            </a:extLst>
          </p:cNvPr>
          <p:cNvSpPr txBox="1"/>
          <p:nvPr/>
        </p:nvSpPr>
        <p:spPr>
          <a:xfrm>
            <a:off x="12856336" y="7910853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4.1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模型拉取成功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5BF32F4B-052A-0E43-994C-51136277A116}"/>
              </a:ext>
            </a:extLst>
          </p:cNvPr>
          <p:cNvSpPr/>
          <p:nvPr/>
        </p:nvSpPr>
        <p:spPr>
          <a:xfrm>
            <a:off x="8716776" y="6792627"/>
            <a:ext cx="1145627" cy="5990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平台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5F259BE-E7E0-B149-B02D-66D496CA5F40}"/>
              </a:ext>
            </a:extLst>
          </p:cNvPr>
          <p:cNvCxnSpPr>
            <a:stCxn id="14" idx="1"/>
            <a:endCxn id="73" idx="3"/>
          </p:cNvCxnSpPr>
          <p:nvPr/>
        </p:nvCxnSpPr>
        <p:spPr>
          <a:xfrm flipH="1">
            <a:off x="9862402" y="7087456"/>
            <a:ext cx="2677756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2B2F20-3D6D-6C45-A44D-8269A920FEBA}"/>
              </a:ext>
            </a:extLst>
          </p:cNvPr>
          <p:cNvSpPr txBox="1"/>
          <p:nvPr/>
        </p:nvSpPr>
        <p:spPr>
          <a:xfrm>
            <a:off x="9914896" y="7136073"/>
            <a:ext cx="22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4.2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请求训练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INTENT-ID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endParaRPr kumimoji="1"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返回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BERT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TRAIN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HASH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5CFB111-E06F-5E42-A84B-DCD499159261}"/>
              </a:ext>
            </a:extLst>
          </p:cNvPr>
          <p:cNvSpPr/>
          <p:nvPr/>
        </p:nvSpPr>
        <p:spPr>
          <a:xfrm>
            <a:off x="11067812" y="6020783"/>
            <a:ext cx="722823" cy="3871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+mn-ea"/>
              </a:rPr>
              <a:t>负采样模块</a:t>
            </a:r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4C62F76A-810D-3B47-87F7-694D41F61F1D}"/>
              </a:ext>
            </a:extLst>
          </p:cNvPr>
          <p:cNvCxnSpPr>
            <a:stCxn id="73" idx="0"/>
            <a:endCxn id="77" idx="1"/>
          </p:cNvCxnSpPr>
          <p:nvPr/>
        </p:nvCxnSpPr>
        <p:spPr>
          <a:xfrm rot="5400000" flipH="1" flipV="1">
            <a:off x="9889575" y="5614390"/>
            <a:ext cx="578253" cy="1778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24C35D8B-4F36-854D-84CF-A4C6972887D3}"/>
              </a:ext>
            </a:extLst>
          </p:cNvPr>
          <p:cNvCxnSpPr>
            <a:stCxn id="73" idx="0"/>
            <a:endCxn id="48" idx="1"/>
          </p:cNvCxnSpPr>
          <p:nvPr/>
        </p:nvCxnSpPr>
        <p:spPr>
          <a:xfrm rot="5400000" flipH="1" flipV="1">
            <a:off x="10412429" y="4599635"/>
            <a:ext cx="1070152" cy="3315832"/>
          </a:xfrm>
          <a:prstGeom prst="bentConnector3">
            <a:avLst>
              <a:gd name="adj1" fmla="val 146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E2BEE86-A046-0E44-8F43-381C9B6DB9BE}"/>
              </a:ext>
            </a:extLst>
          </p:cNvPr>
          <p:cNvSpPr txBox="1"/>
          <p:nvPr/>
        </p:nvSpPr>
        <p:spPr>
          <a:xfrm>
            <a:off x="9264252" y="5770722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请求某个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负采样 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B6870A-BEC5-E543-B7E3-341EAC360D82}"/>
              </a:ext>
            </a:extLst>
          </p:cNvPr>
          <p:cNvSpPr txBox="1"/>
          <p:nvPr/>
        </p:nvSpPr>
        <p:spPr>
          <a:xfrm>
            <a:off x="9240894" y="4887315"/>
            <a:ext cx="173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Intent-Hash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重置</a:t>
            </a:r>
          </a:p>
        </p:txBody>
      </p: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67C0D71B-917E-AD44-BD2C-ECD81BC0BEE9}"/>
              </a:ext>
            </a:extLst>
          </p:cNvPr>
          <p:cNvCxnSpPr>
            <a:cxnSpLocks/>
            <a:stCxn id="77" idx="2"/>
            <a:endCxn id="73" idx="0"/>
          </p:cNvCxnSpPr>
          <p:nvPr/>
        </p:nvCxnSpPr>
        <p:spPr>
          <a:xfrm rot="5400000">
            <a:off x="10167075" y="5530479"/>
            <a:ext cx="384662" cy="2139634"/>
          </a:xfrm>
          <a:prstGeom prst="bentConnector3">
            <a:avLst>
              <a:gd name="adj1" fmla="val 65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0F0CA9D2-B5B7-024A-A86B-9043525DBF06}"/>
              </a:ext>
            </a:extLst>
          </p:cNvPr>
          <p:cNvSpPr txBox="1"/>
          <p:nvPr/>
        </p:nvSpPr>
        <p:spPr>
          <a:xfrm>
            <a:off x="9299721" y="6370126"/>
            <a:ext cx="220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5.3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负采样结果异步回调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9DC0A06-D90C-DA46-B986-150D74BBB445}"/>
              </a:ext>
            </a:extLst>
          </p:cNvPr>
          <p:cNvSpPr/>
          <p:nvPr/>
        </p:nvSpPr>
        <p:spPr>
          <a:xfrm>
            <a:off x="10860441" y="8831626"/>
            <a:ext cx="1137562" cy="4462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训练模块</a:t>
            </a: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F97654F8-528A-944F-9B30-048300757995}"/>
              </a:ext>
            </a:extLst>
          </p:cNvPr>
          <p:cNvSpPr/>
          <p:nvPr/>
        </p:nvSpPr>
        <p:spPr>
          <a:xfrm>
            <a:off x="10991233" y="9800555"/>
            <a:ext cx="872358" cy="5780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数源</a:t>
            </a:r>
          </a:p>
        </p:txBody>
      </p: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4B0C2731-6B43-BE47-9EC7-FCD97CE312E9}"/>
              </a:ext>
            </a:extLst>
          </p:cNvPr>
          <p:cNvCxnSpPr>
            <a:stCxn id="73" idx="2"/>
            <a:endCxn id="94" idx="1"/>
          </p:cNvCxnSpPr>
          <p:nvPr/>
        </p:nvCxnSpPr>
        <p:spPr>
          <a:xfrm rot="16200000" flipH="1">
            <a:off x="9243493" y="7437814"/>
            <a:ext cx="1663047" cy="1570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16F7558-C1D4-E040-8FA3-A108AB1A2845}"/>
              </a:ext>
            </a:extLst>
          </p:cNvPr>
          <p:cNvSpPr txBox="1"/>
          <p:nvPr/>
        </p:nvSpPr>
        <p:spPr>
          <a:xfrm>
            <a:off x="9318733" y="8727333"/>
            <a:ext cx="110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6.1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发起训练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D977F41-FB4E-274C-9EF2-288FE1FE62C2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flipH="1">
            <a:off x="11427412" y="9277902"/>
            <a:ext cx="1810" cy="52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5063C0-A580-6046-B20E-D6508D6AA6DB}"/>
              </a:ext>
            </a:extLst>
          </p:cNvPr>
          <p:cNvSpPr txBox="1"/>
          <p:nvPr/>
        </p:nvSpPr>
        <p:spPr>
          <a:xfrm>
            <a:off x="10366153" y="9400011"/>
            <a:ext cx="110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7.1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保存模型</a:t>
            </a:r>
          </a:p>
        </p:txBody>
      </p: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47B6C176-237B-C94A-BAEE-419FA24C94E6}"/>
              </a:ext>
            </a:extLst>
          </p:cNvPr>
          <p:cNvCxnSpPr>
            <a:stCxn id="94" idx="3"/>
            <a:endCxn id="73" idx="2"/>
          </p:cNvCxnSpPr>
          <p:nvPr/>
        </p:nvCxnSpPr>
        <p:spPr>
          <a:xfrm flipH="1" flipV="1">
            <a:off x="9289589" y="7391718"/>
            <a:ext cx="2708414" cy="1663047"/>
          </a:xfrm>
          <a:prstGeom prst="bentConnector4">
            <a:avLst>
              <a:gd name="adj1" fmla="val -8440"/>
              <a:gd name="adj2" fmla="val 56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63BA299-C1A8-EC48-9E05-5D37A106AE24}"/>
              </a:ext>
            </a:extLst>
          </p:cNvPr>
          <p:cNvSpPr txBox="1"/>
          <p:nvPr/>
        </p:nvSpPr>
        <p:spPr>
          <a:xfrm>
            <a:off x="10366153" y="8170474"/>
            <a:ext cx="1890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7.2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返回训练结果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异步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01A8743C-1395-1443-8C6D-C46F035CFC28}"/>
              </a:ext>
            </a:extLst>
          </p:cNvPr>
          <p:cNvCxnSpPr>
            <a:cxnSpLocks/>
            <a:stCxn id="73" idx="1"/>
            <a:endCxn id="36" idx="2"/>
          </p:cNvCxnSpPr>
          <p:nvPr/>
        </p:nvCxnSpPr>
        <p:spPr>
          <a:xfrm rot="10800000" flipH="1">
            <a:off x="8716775" y="4396888"/>
            <a:ext cx="3734758" cy="2695284"/>
          </a:xfrm>
          <a:prstGeom prst="bentConnector3">
            <a:avLst>
              <a:gd name="adj1" fmla="val -6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2E63FC3-0331-8B45-9580-80D52257CC52}"/>
              </a:ext>
            </a:extLst>
          </p:cNvPr>
          <p:cNvSpPr txBox="1"/>
          <p:nvPr/>
        </p:nvSpPr>
        <p:spPr>
          <a:xfrm>
            <a:off x="8558268" y="4411076"/>
            <a:ext cx="173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8.1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通知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更新模型</a:t>
            </a:r>
          </a:p>
        </p:txBody>
      </p:sp>
    </p:spTree>
    <p:extLst>
      <p:ext uri="{BB962C8B-B14F-4D97-AF65-F5344CB8AC3E}">
        <p14:creationId xmlns:p14="http://schemas.microsoft.com/office/powerpoint/2010/main" val="410501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E422434-9DC9-5542-8C3D-C2BBC0E5DD65}"/>
              </a:ext>
            </a:extLst>
          </p:cNvPr>
          <p:cNvSpPr txBox="1"/>
          <p:nvPr/>
        </p:nvSpPr>
        <p:spPr>
          <a:xfrm>
            <a:off x="6441861" y="8747300"/>
            <a:ext cx="2611178" cy="253916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TEXT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5556A5-2155-534D-925A-C799B49EB8AE}"/>
              </a:ext>
            </a:extLst>
          </p:cNvPr>
          <p:cNvSpPr txBox="1"/>
          <p:nvPr/>
        </p:nvSpPr>
        <p:spPr>
          <a:xfrm>
            <a:off x="10741446" y="6343551"/>
            <a:ext cx="863480" cy="27708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FUXI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HUB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13058386" y="3660023"/>
            <a:ext cx="4043793" cy="1740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ONLINE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TRAINING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MODULE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032BE2-2FAB-2741-AC1C-1039A04164E7}"/>
              </a:ext>
            </a:extLst>
          </p:cNvPr>
          <p:cNvSpPr txBox="1"/>
          <p:nvPr/>
        </p:nvSpPr>
        <p:spPr>
          <a:xfrm>
            <a:off x="6442501" y="8522633"/>
            <a:ext cx="2611178" cy="253916"/>
          </a:xfrm>
          <a:prstGeom prst="rect">
            <a:avLst/>
          </a:prstGeom>
          <a:solidFill>
            <a:srgbClr val="9698E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NLP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LIB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LATEST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COMMIT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8E2575-863D-944A-9592-249B51E3F83E}"/>
              </a:ext>
            </a:extLst>
          </p:cNvPr>
          <p:cNvSpPr txBox="1"/>
          <p:nvPr/>
        </p:nvSpPr>
        <p:spPr>
          <a:xfrm>
            <a:off x="6441861" y="8268717"/>
            <a:ext cx="2611179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FEATURE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EXTRACTOR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BF132D-EA02-6243-9EC4-F2A1D5015BD7}"/>
              </a:ext>
            </a:extLst>
          </p:cNvPr>
          <p:cNvSpPr txBox="1"/>
          <p:nvPr/>
        </p:nvSpPr>
        <p:spPr>
          <a:xfrm>
            <a:off x="7766008" y="7870309"/>
            <a:ext cx="2431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</a:rPr>
              <a:t>SET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PYTHON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HASHSEED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0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B5F612B-55AE-B04C-AB39-1BD096CB459F}"/>
              </a:ext>
            </a:extLst>
          </p:cNvPr>
          <p:cNvSpPr/>
          <p:nvPr/>
        </p:nvSpPr>
        <p:spPr>
          <a:xfrm>
            <a:off x="5826849" y="4096093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DF23ECF-1C43-CD49-9E5A-8805D776E6E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23668" y="3318379"/>
            <a:ext cx="0" cy="7777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1B88C7F-9770-7147-B8BD-6FA06CC97715}"/>
              </a:ext>
            </a:extLst>
          </p:cNvPr>
          <p:cNvSpPr txBox="1"/>
          <p:nvPr/>
        </p:nvSpPr>
        <p:spPr>
          <a:xfrm>
            <a:off x="5903454" y="3787536"/>
            <a:ext cx="1277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Train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requests</a:t>
            </a:r>
          </a:p>
          <a:p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(multiple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intents)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0D8AFD-10E7-6546-B3F8-BA23FD926D8E}"/>
              </a:ext>
            </a:extLst>
          </p:cNvPr>
          <p:cNvSpPr/>
          <p:nvPr/>
        </p:nvSpPr>
        <p:spPr>
          <a:xfrm>
            <a:off x="7687831" y="5363800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1EE9BD-5868-9F44-92DF-A260A8521CD6}"/>
              </a:ext>
            </a:extLst>
          </p:cNvPr>
          <p:cNvSpPr/>
          <p:nvPr/>
        </p:nvSpPr>
        <p:spPr>
          <a:xfrm>
            <a:off x="8405053" y="5363799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1BA442-A03E-DB46-9B5D-CFA0D5F303C7}"/>
              </a:ext>
            </a:extLst>
          </p:cNvPr>
          <p:cNvSpPr txBox="1"/>
          <p:nvPr/>
        </p:nvSpPr>
        <p:spPr>
          <a:xfrm>
            <a:off x="8934767" y="5398687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016B3C3-D046-064F-BB62-81BDC41E806B}"/>
              </a:ext>
            </a:extLst>
          </p:cNvPr>
          <p:cNvSpPr/>
          <p:nvPr/>
        </p:nvSpPr>
        <p:spPr>
          <a:xfrm>
            <a:off x="9714302" y="5357821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D9A0C0-26DC-0243-B347-83131A344264}"/>
              </a:ext>
            </a:extLst>
          </p:cNvPr>
          <p:cNvSpPr txBox="1"/>
          <p:nvPr/>
        </p:nvSpPr>
        <p:spPr>
          <a:xfrm>
            <a:off x="7510421" y="5082314"/>
            <a:ext cx="77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1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0D7B6E-19B6-1C40-A27F-DB7DFA8CF1F4}"/>
              </a:ext>
            </a:extLst>
          </p:cNvPr>
          <p:cNvSpPr txBox="1"/>
          <p:nvPr/>
        </p:nvSpPr>
        <p:spPr>
          <a:xfrm>
            <a:off x="8310571" y="5082314"/>
            <a:ext cx="742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2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BC9CBE-01F6-EE40-9FF5-ADC48E00A9BE}"/>
              </a:ext>
            </a:extLst>
          </p:cNvPr>
          <p:cNvSpPr txBox="1"/>
          <p:nvPr/>
        </p:nvSpPr>
        <p:spPr>
          <a:xfrm>
            <a:off x="9531301" y="5085350"/>
            <a:ext cx="754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AB83D5-8615-F348-ABB5-1FD29246FF45}"/>
              </a:ext>
            </a:extLst>
          </p:cNvPr>
          <p:cNvSpPr/>
          <p:nvPr/>
        </p:nvSpPr>
        <p:spPr>
          <a:xfrm>
            <a:off x="5888341" y="5923686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23DAB3-41A5-E149-820D-6D5882266D84}"/>
              </a:ext>
            </a:extLst>
          </p:cNvPr>
          <p:cNvSpPr/>
          <p:nvPr/>
        </p:nvSpPr>
        <p:spPr>
          <a:xfrm>
            <a:off x="6199134" y="5923686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0FAE03-4DF4-4044-8A83-5062077118B0}"/>
              </a:ext>
            </a:extLst>
          </p:cNvPr>
          <p:cNvSpPr/>
          <p:nvPr/>
        </p:nvSpPr>
        <p:spPr>
          <a:xfrm>
            <a:off x="6509927" y="5923685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1B86BBC-4DA0-1848-927C-4545A8A963D3}"/>
              </a:ext>
            </a:extLst>
          </p:cNvPr>
          <p:cNvSpPr/>
          <p:nvPr/>
        </p:nvSpPr>
        <p:spPr>
          <a:xfrm>
            <a:off x="5888341" y="6200772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C2ED87-AC5A-5D44-BB3A-B446A57F809A}"/>
              </a:ext>
            </a:extLst>
          </p:cNvPr>
          <p:cNvSpPr/>
          <p:nvPr/>
        </p:nvSpPr>
        <p:spPr>
          <a:xfrm>
            <a:off x="6199134" y="6200772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CC34CF-ADD9-CE44-83A9-72D5B1C65A53}"/>
              </a:ext>
            </a:extLst>
          </p:cNvPr>
          <p:cNvSpPr/>
          <p:nvPr/>
        </p:nvSpPr>
        <p:spPr>
          <a:xfrm>
            <a:off x="6509927" y="6200771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132497-1521-9741-B969-D24E5BFF3CB7}"/>
              </a:ext>
            </a:extLst>
          </p:cNvPr>
          <p:cNvSpPr/>
          <p:nvPr/>
        </p:nvSpPr>
        <p:spPr>
          <a:xfrm>
            <a:off x="5888341" y="6477934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F6DCD2-1020-3444-9783-C30473EFD852}"/>
              </a:ext>
            </a:extLst>
          </p:cNvPr>
          <p:cNvSpPr/>
          <p:nvPr/>
        </p:nvSpPr>
        <p:spPr>
          <a:xfrm>
            <a:off x="6199134" y="6477934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386E23-ACCC-1347-94AD-FDD36F3F6215}"/>
              </a:ext>
            </a:extLst>
          </p:cNvPr>
          <p:cNvSpPr/>
          <p:nvPr/>
        </p:nvSpPr>
        <p:spPr>
          <a:xfrm>
            <a:off x="6509927" y="6477933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2E11A76-F3B1-3441-A34D-55155219F8CA}"/>
              </a:ext>
            </a:extLst>
          </p:cNvPr>
          <p:cNvSpPr txBox="1"/>
          <p:nvPr/>
        </p:nvSpPr>
        <p:spPr>
          <a:xfrm>
            <a:off x="6710350" y="6099750"/>
            <a:ext cx="99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CPU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cores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5382EA7C-EE8D-1D4D-AE2C-FC88AF9CBD20}"/>
              </a:ext>
            </a:extLst>
          </p:cNvPr>
          <p:cNvCxnSpPr>
            <a:stCxn id="48" idx="0"/>
            <a:endCxn id="39" idx="2"/>
          </p:cNvCxnSpPr>
          <p:nvPr/>
        </p:nvCxnSpPr>
        <p:spPr>
          <a:xfrm rot="5400000" flipH="1" flipV="1">
            <a:off x="6734055" y="4856953"/>
            <a:ext cx="333975" cy="1799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CCE08E1-1519-1747-BBD0-B8F6CAD706AD}"/>
              </a:ext>
            </a:extLst>
          </p:cNvPr>
          <p:cNvCxnSpPr>
            <a:stCxn id="49" idx="0"/>
            <a:endCxn id="40" idx="2"/>
          </p:cNvCxnSpPr>
          <p:nvPr/>
        </p:nvCxnSpPr>
        <p:spPr>
          <a:xfrm rot="5400000" flipH="1" flipV="1">
            <a:off x="7248060" y="4653739"/>
            <a:ext cx="333976" cy="2205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4E9D579D-0BCF-B949-913B-2CD20C1E0BD7}"/>
              </a:ext>
            </a:extLst>
          </p:cNvPr>
          <p:cNvCxnSpPr>
            <a:stCxn id="57" idx="3"/>
            <a:endCxn id="43" idx="2"/>
          </p:cNvCxnSpPr>
          <p:nvPr/>
        </p:nvCxnSpPr>
        <p:spPr>
          <a:xfrm flipV="1">
            <a:off x="6735837" y="5583732"/>
            <a:ext cx="3091420" cy="100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810451-A391-6348-8E1C-5A8F9FC4E6ED}"/>
              </a:ext>
            </a:extLst>
          </p:cNvPr>
          <p:cNvSpPr/>
          <p:nvPr/>
        </p:nvSpPr>
        <p:spPr>
          <a:xfrm>
            <a:off x="5882340" y="6970696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C5F8F0C-6EB9-BD48-871F-42820B12EBD2}"/>
              </a:ext>
            </a:extLst>
          </p:cNvPr>
          <p:cNvSpPr/>
          <p:nvPr/>
        </p:nvSpPr>
        <p:spPr>
          <a:xfrm>
            <a:off x="6193132" y="6970695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07CC8E8-64BB-3E40-A6AE-7FC2CD1C3DB9}"/>
              </a:ext>
            </a:extLst>
          </p:cNvPr>
          <p:cNvSpPr/>
          <p:nvPr/>
        </p:nvSpPr>
        <p:spPr>
          <a:xfrm>
            <a:off x="6503926" y="6970695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5B45ADA-FBE3-F141-9E47-D48446FF8D8B}"/>
              </a:ext>
            </a:extLst>
          </p:cNvPr>
          <p:cNvSpPr txBox="1"/>
          <p:nvPr/>
        </p:nvSpPr>
        <p:spPr>
          <a:xfrm>
            <a:off x="6712614" y="6948971"/>
            <a:ext cx="99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M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GPUs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FF688FCF-4DC2-F44E-B07C-1C9E95AF4A8B}"/>
              </a:ext>
            </a:extLst>
          </p:cNvPr>
          <p:cNvCxnSpPr>
            <a:cxnSpLocks/>
            <a:stCxn id="65" idx="2"/>
            <a:endCxn id="39" idx="2"/>
          </p:cNvCxnSpPr>
          <p:nvPr/>
        </p:nvCxnSpPr>
        <p:spPr>
          <a:xfrm rot="5400000" flipH="1" flipV="1">
            <a:off x="6094592" y="5490413"/>
            <a:ext cx="1606896" cy="1805491"/>
          </a:xfrm>
          <a:prstGeom prst="bentConnector3">
            <a:avLst>
              <a:gd name="adj1" fmla="val -142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BD85E300-3C89-4749-9F45-AFC4DC73C0DF}"/>
              </a:ext>
            </a:extLst>
          </p:cNvPr>
          <p:cNvCxnSpPr>
            <a:cxnSpLocks/>
            <a:stCxn id="65" idx="2"/>
            <a:endCxn id="40" idx="2"/>
          </p:cNvCxnSpPr>
          <p:nvPr/>
        </p:nvCxnSpPr>
        <p:spPr>
          <a:xfrm rot="5400000" flipH="1" flipV="1">
            <a:off x="6453203" y="5131802"/>
            <a:ext cx="1606897" cy="2522713"/>
          </a:xfrm>
          <a:prstGeom prst="bentConnector3">
            <a:avLst>
              <a:gd name="adj1" fmla="val -1422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E79A634F-856B-1940-9005-999D0604ACA4}"/>
              </a:ext>
            </a:extLst>
          </p:cNvPr>
          <p:cNvCxnSpPr>
            <a:stCxn id="67" idx="2"/>
            <a:endCxn id="43" idx="2"/>
          </p:cNvCxnSpPr>
          <p:nvPr/>
        </p:nvCxnSpPr>
        <p:spPr>
          <a:xfrm rot="5400000" flipH="1" flipV="1">
            <a:off x="7415632" y="4784980"/>
            <a:ext cx="1612874" cy="3210376"/>
          </a:xfrm>
          <a:prstGeom prst="bentConnector3">
            <a:avLst>
              <a:gd name="adj1" fmla="val -1417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085A0E94-7583-8F44-A799-00BA762D9371}"/>
              </a:ext>
            </a:extLst>
          </p:cNvPr>
          <p:cNvCxnSpPr>
            <a:cxnSpLocks/>
            <a:stCxn id="43" idx="3"/>
            <a:endCxn id="22" idx="0"/>
          </p:cNvCxnSpPr>
          <p:nvPr/>
        </p:nvCxnSpPr>
        <p:spPr>
          <a:xfrm>
            <a:off x="9940212" y="5470776"/>
            <a:ext cx="1232974" cy="87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F6C5DDF-27DD-7D4A-A4C2-6399E7F0FB22}"/>
              </a:ext>
            </a:extLst>
          </p:cNvPr>
          <p:cNvSpPr/>
          <p:nvPr/>
        </p:nvSpPr>
        <p:spPr>
          <a:xfrm>
            <a:off x="10361601" y="7213512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6FED855-7968-5348-A2FE-29C35EFEDFF1}"/>
              </a:ext>
            </a:extLst>
          </p:cNvPr>
          <p:cNvSpPr/>
          <p:nvPr/>
        </p:nvSpPr>
        <p:spPr>
          <a:xfrm>
            <a:off x="11055194" y="7196606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263DC0-6993-0244-A2C2-8BD56E5ADA40}"/>
              </a:ext>
            </a:extLst>
          </p:cNvPr>
          <p:cNvSpPr/>
          <p:nvPr/>
        </p:nvSpPr>
        <p:spPr>
          <a:xfrm>
            <a:off x="12146821" y="7204611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41976E9-1E59-654C-8A0B-9459AE0F209C}"/>
              </a:ext>
            </a:extLst>
          </p:cNvPr>
          <p:cNvSpPr/>
          <p:nvPr/>
        </p:nvSpPr>
        <p:spPr>
          <a:xfrm>
            <a:off x="10611960" y="7215148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A74092-8424-EE45-B315-F2ADBD60CC31}"/>
              </a:ext>
            </a:extLst>
          </p:cNvPr>
          <p:cNvSpPr/>
          <p:nvPr/>
        </p:nvSpPr>
        <p:spPr>
          <a:xfrm>
            <a:off x="11313704" y="7204612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E06FF92-617C-6A47-8927-38C6784449FB}"/>
              </a:ext>
            </a:extLst>
          </p:cNvPr>
          <p:cNvSpPr/>
          <p:nvPr/>
        </p:nvSpPr>
        <p:spPr>
          <a:xfrm>
            <a:off x="12404679" y="7196605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75BBA3-13B8-364E-B3CB-C204FE1D6C52}"/>
              </a:ext>
            </a:extLst>
          </p:cNvPr>
          <p:cNvSpPr txBox="1"/>
          <p:nvPr/>
        </p:nvSpPr>
        <p:spPr>
          <a:xfrm>
            <a:off x="12074890" y="7439423"/>
            <a:ext cx="777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hash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AB0E5E6-7F43-C349-84D0-32E9177D16F4}"/>
              </a:ext>
            </a:extLst>
          </p:cNvPr>
          <p:cNvSpPr txBox="1"/>
          <p:nvPr/>
        </p:nvSpPr>
        <p:spPr>
          <a:xfrm>
            <a:off x="12630588" y="7151956"/>
            <a:ext cx="153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CC07EBE1-E1EA-724E-93F5-6620D37D1133}"/>
              </a:ext>
            </a:extLst>
          </p:cNvPr>
          <p:cNvCxnSpPr>
            <a:stCxn id="26" idx="0"/>
            <a:endCxn id="83" idx="2"/>
          </p:cNvCxnSpPr>
          <p:nvPr/>
        </p:nvCxnSpPr>
        <p:spPr>
          <a:xfrm rot="5400000" flipH="1" flipV="1">
            <a:off x="8696357" y="6490517"/>
            <a:ext cx="829295" cy="272710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71AD4BE-18B9-2D4F-8539-E9E0F0D3D5D1}"/>
              </a:ext>
            </a:extLst>
          </p:cNvPr>
          <p:cNvSpPr txBox="1"/>
          <p:nvPr/>
        </p:nvSpPr>
        <p:spPr>
          <a:xfrm>
            <a:off x="11570908" y="7213512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1FBD9287-9583-404B-86DD-A8674245C7DF}"/>
              </a:ext>
            </a:extLst>
          </p:cNvPr>
          <p:cNvCxnSpPr>
            <a:endCxn id="83" idx="0"/>
          </p:cNvCxnSpPr>
          <p:nvPr/>
        </p:nvCxnSpPr>
        <p:spPr>
          <a:xfrm rot="5400000">
            <a:off x="10468437" y="6626756"/>
            <a:ext cx="592876" cy="580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EEE09E6E-2070-D243-9C82-AF4783614E8E}"/>
              </a:ext>
            </a:extLst>
          </p:cNvPr>
          <p:cNvCxnSpPr>
            <a:stCxn id="22" idx="2"/>
            <a:endCxn id="88" idx="0"/>
          </p:cNvCxnSpPr>
          <p:nvPr/>
        </p:nvCxnSpPr>
        <p:spPr>
          <a:xfrm rot="16200000" flipH="1">
            <a:off x="11557427" y="6236395"/>
            <a:ext cx="575969" cy="1344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B9F8B341-63FD-8141-865B-BE9960A53C35}"/>
              </a:ext>
            </a:extLst>
          </p:cNvPr>
          <p:cNvSpPr txBox="1"/>
          <p:nvPr/>
        </p:nvSpPr>
        <p:spPr>
          <a:xfrm>
            <a:off x="9001531" y="8473134"/>
            <a:ext cx="1787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&lt;-&gt;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structure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34712C9-741E-3C4B-B8E1-54EDCF3D3DE7}"/>
              </a:ext>
            </a:extLst>
          </p:cNvPr>
          <p:cNvSpPr/>
          <p:nvPr/>
        </p:nvSpPr>
        <p:spPr>
          <a:xfrm>
            <a:off x="10612389" y="8781929"/>
            <a:ext cx="225911" cy="2259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935A0E4-56EA-5349-A6BB-B707DBF4DB06}"/>
              </a:ext>
            </a:extLst>
          </p:cNvPr>
          <p:cNvCxnSpPr>
            <a:cxnSpLocks/>
            <a:stCxn id="86" idx="2"/>
            <a:endCxn id="99" idx="0"/>
          </p:cNvCxnSpPr>
          <p:nvPr/>
        </p:nvCxnSpPr>
        <p:spPr>
          <a:xfrm rot="16200000" flipH="1">
            <a:off x="10054694" y="8111279"/>
            <a:ext cx="1340870" cy="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78EE07D-4EAA-114E-8D25-48D4F70A716D}"/>
              </a:ext>
            </a:extLst>
          </p:cNvPr>
          <p:cNvSpPr txBox="1"/>
          <p:nvPr/>
        </p:nvSpPr>
        <p:spPr>
          <a:xfrm>
            <a:off x="10770439" y="8786230"/>
            <a:ext cx="38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.</a:t>
            </a:r>
            <a:r>
              <a:rPr kumimoji="1" lang="en-US" altLang="zh-CN" sz="1100" dirty="0" err="1">
                <a:latin typeface="Avenir Book" panose="02000503020000020003" pitchFamily="2" charset="0"/>
              </a:rPr>
              <a:t>pt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69D6221-2A01-9F45-A3B7-E99E43E90D3D}"/>
              </a:ext>
            </a:extLst>
          </p:cNvPr>
          <p:cNvSpPr txBox="1"/>
          <p:nvPr/>
        </p:nvSpPr>
        <p:spPr>
          <a:xfrm>
            <a:off x="6441860" y="9237632"/>
            <a:ext cx="2611178" cy="253916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UNIQUE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KEY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F974B439-146B-F949-B258-91C21A30E5FD}"/>
              </a:ext>
            </a:extLst>
          </p:cNvPr>
          <p:cNvCxnSpPr>
            <a:stCxn id="24" idx="1"/>
            <a:endCxn id="106" idx="1"/>
          </p:cNvCxnSpPr>
          <p:nvPr/>
        </p:nvCxnSpPr>
        <p:spPr>
          <a:xfrm rot="10800000" flipV="1">
            <a:off x="6441862" y="8649591"/>
            <a:ext cx="641" cy="714999"/>
          </a:xfrm>
          <a:prstGeom prst="bentConnector3">
            <a:avLst>
              <a:gd name="adj1" fmla="val 3576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E81E6D-7D74-3849-AD08-76A310228D72}"/>
              </a:ext>
            </a:extLst>
          </p:cNvPr>
          <p:cNvSpPr txBox="1"/>
          <p:nvPr/>
        </p:nvSpPr>
        <p:spPr>
          <a:xfrm>
            <a:off x="5554433" y="8917036"/>
            <a:ext cx="791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venir Book" panose="02000503020000020003" pitchFamily="2" charset="0"/>
              </a:rPr>
              <a:t>CONCAT</a:t>
            </a:r>
            <a:endParaRPr kumimoji="1" lang="zh-CN" altLang="en-US" sz="1000" dirty="0">
              <a:latin typeface="Avenir Book" panose="02000503020000020003" pitchFamily="2" charset="0"/>
            </a:endParaRPr>
          </a:p>
        </p:txBody>
      </p: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AAD065E-654E-8244-B8EF-454366B2333F}"/>
              </a:ext>
            </a:extLst>
          </p:cNvPr>
          <p:cNvCxnSpPr>
            <a:cxnSpLocks/>
            <a:stCxn id="106" idx="2"/>
            <a:endCxn id="99" idx="2"/>
          </p:cNvCxnSpPr>
          <p:nvPr/>
        </p:nvCxnSpPr>
        <p:spPr>
          <a:xfrm rot="5400000" flipH="1" flipV="1">
            <a:off x="8994542" y="7760747"/>
            <a:ext cx="483709" cy="2977895"/>
          </a:xfrm>
          <a:prstGeom prst="bentConnector3">
            <a:avLst>
              <a:gd name="adj1" fmla="val -47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2BDCF7F9-4874-F243-956D-FDBE9A437913}"/>
              </a:ext>
            </a:extLst>
          </p:cNvPr>
          <p:cNvCxnSpPr>
            <a:cxnSpLocks/>
          </p:cNvCxnSpPr>
          <p:nvPr/>
        </p:nvCxnSpPr>
        <p:spPr>
          <a:xfrm>
            <a:off x="9268436" y="9720375"/>
            <a:ext cx="0" cy="58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06A2E84-6028-6B42-9F2E-D092B15FBAFD}"/>
              </a:ext>
            </a:extLst>
          </p:cNvPr>
          <p:cNvSpPr txBox="1"/>
          <p:nvPr/>
        </p:nvSpPr>
        <p:spPr>
          <a:xfrm>
            <a:off x="8788115" y="10307463"/>
            <a:ext cx="960642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</a:rPr>
              <a:t>SHUYUAN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6EAF0E7-C859-1F43-9868-05DA14ABDA59}"/>
              </a:ext>
            </a:extLst>
          </p:cNvPr>
          <p:cNvSpPr txBox="1"/>
          <p:nvPr/>
        </p:nvSpPr>
        <p:spPr>
          <a:xfrm>
            <a:off x="9390845" y="9749614"/>
            <a:ext cx="961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to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DB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46852C-C92A-1340-88F6-03B8528890B0}"/>
              </a:ext>
            </a:extLst>
          </p:cNvPr>
          <p:cNvSpPr txBox="1"/>
          <p:nvPr/>
        </p:nvSpPr>
        <p:spPr>
          <a:xfrm>
            <a:off x="11930820" y="6349174"/>
            <a:ext cx="863480" cy="277085"/>
          </a:xfrm>
          <a:prstGeom prst="rect">
            <a:avLst/>
          </a:prstGeom>
          <a:solidFill>
            <a:srgbClr val="9698E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NLP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LIB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52CCA8C-1C6B-204D-BA82-FDF2FBAAC7A3}"/>
              </a:ext>
            </a:extLst>
          </p:cNvPr>
          <p:cNvSpPr txBox="1"/>
          <p:nvPr/>
        </p:nvSpPr>
        <p:spPr>
          <a:xfrm>
            <a:off x="11116165" y="6667414"/>
            <a:ext cx="1895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Train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parallelly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24" name="肘形连接符 123">
            <a:extLst>
              <a:ext uri="{FF2B5EF4-FFF2-40B4-BE49-F238E27FC236}">
                <a16:creationId xmlns:a16="http://schemas.microsoft.com/office/drawing/2014/main" id="{DD0127AA-4ABB-504F-A30D-D10BA6D8657D}"/>
              </a:ext>
            </a:extLst>
          </p:cNvPr>
          <p:cNvCxnSpPr>
            <a:cxnSpLocks/>
            <a:stCxn id="29" idx="4"/>
            <a:endCxn id="107" idx="1"/>
          </p:cNvCxnSpPr>
          <p:nvPr/>
        </p:nvCxnSpPr>
        <p:spPr>
          <a:xfrm rot="16200000" flipH="1">
            <a:off x="6159728" y="4053672"/>
            <a:ext cx="556167" cy="1028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D273B24C-CA42-E243-8C3B-F7F03661471D}"/>
              </a:ext>
            </a:extLst>
          </p:cNvPr>
          <p:cNvCxnSpPr>
            <a:cxnSpLocks/>
            <a:endCxn id="121" idx="3"/>
          </p:cNvCxnSpPr>
          <p:nvPr/>
        </p:nvCxnSpPr>
        <p:spPr>
          <a:xfrm flipV="1">
            <a:off x="10492860" y="6487717"/>
            <a:ext cx="2301441" cy="2116223"/>
          </a:xfrm>
          <a:prstGeom prst="bentConnector3">
            <a:avLst>
              <a:gd name="adj1" fmla="val 144055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21AC3C2-1823-6944-A19F-E825CF32FD81}"/>
              </a:ext>
            </a:extLst>
          </p:cNvPr>
          <p:cNvSpPr txBox="1"/>
          <p:nvPr/>
        </p:nvSpPr>
        <p:spPr>
          <a:xfrm>
            <a:off x="15310484" y="4183315"/>
            <a:ext cx="1309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Deploy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first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time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0DB788-FD3E-514F-BF31-5F50E06106F4}"/>
              </a:ext>
            </a:extLst>
          </p:cNvPr>
          <p:cNvSpPr/>
          <p:nvPr/>
        </p:nvSpPr>
        <p:spPr>
          <a:xfrm>
            <a:off x="15060396" y="4976564"/>
            <a:ext cx="172493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ABCC9894-D843-084B-8626-6AC7933F5362}"/>
              </a:ext>
            </a:extLst>
          </p:cNvPr>
          <p:cNvSpPr/>
          <p:nvPr/>
        </p:nvSpPr>
        <p:spPr>
          <a:xfrm>
            <a:off x="15130284" y="4198983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00E76E8-72CE-7846-BB5E-4D095BA17A3F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15226737" y="4392622"/>
            <a:ext cx="366" cy="5839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9E770FE0-8561-6941-B6C9-C29E4CDEE6A6}"/>
              </a:ext>
            </a:extLst>
          </p:cNvPr>
          <p:cNvSpPr/>
          <p:nvPr/>
        </p:nvSpPr>
        <p:spPr>
          <a:xfrm>
            <a:off x="16545459" y="4198983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FA44D37D-43C3-E04D-8B1C-5B42F9840532}"/>
              </a:ext>
            </a:extLst>
          </p:cNvPr>
          <p:cNvCxnSpPr>
            <a:cxnSpLocks/>
            <a:stCxn id="157" idx="4"/>
          </p:cNvCxnSpPr>
          <p:nvPr/>
        </p:nvCxnSpPr>
        <p:spPr>
          <a:xfrm flipH="1">
            <a:off x="16641912" y="4392622"/>
            <a:ext cx="366" cy="5839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66001B6-0A37-B743-9637-D745DF6468FE}"/>
              </a:ext>
            </a:extLst>
          </p:cNvPr>
          <p:cNvSpPr txBox="1"/>
          <p:nvPr/>
        </p:nvSpPr>
        <p:spPr>
          <a:xfrm>
            <a:off x="16779139" y="4192913"/>
            <a:ext cx="990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chart-flow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887427DB-C3CA-354F-8D7C-B23F19185C7D}"/>
              </a:ext>
            </a:extLst>
          </p:cNvPr>
          <p:cNvCxnSpPr>
            <a:cxnSpLocks/>
            <a:stCxn id="145" idx="2"/>
            <a:endCxn id="171" idx="0"/>
          </p:cNvCxnSpPr>
          <p:nvPr/>
        </p:nvCxnSpPr>
        <p:spPr>
          <a:xfrm>
            <a:off x="15922863" y="5454568"/>
            <a:ext cx="0" cy="2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54595112-5144-C140-AB8D-26F177F89D05}"/>
              </a:ext>
            </a:extLst>
          </p:cNvPr>
          <p:cNvSpPr/>
          <p:nvPr/>
        </p:nvSpPr>
        <p:spPr>
          <a:xfrm>
            <a:off x="6306089" y="7554689"/>
            <a:ext cx="4073816" cy="19988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9B2C50C-A8D4-8642-A66B-B20613509B7E}"/>
              </a:ext>
            </a:extLst>
          </p:cNvPr>
          <p:cNvSpPr txBox="1"/>
          <p:nvPr/>
        </p:nvSpPr>
        <p:spPr>
          <a:xfrm>
            <a:off x="6295721" y="9612799"/>
            <a:ext cx="1104162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module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06DEAC-ECB6-C543-92D5-825D12090532}"/>
              </a:ext>
            </a:extLst>
          </p:cNvPr>
          <p:cNvSpPr txBox="1"/>
          <p:nvPr/>
        </p:nvSpPr>
        <p:spPr>
          <a:xfrm>
            <a:off x="15370782" y="5751731"/>
            <a:ext cx="1104162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module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9FB57FE-819B-144A-AEF4-C3ED8A8D5F72}"/>
              </a:ext>
            </a:extLst>
          </p:cNvPr>
          <p:cNvSpPr txBox="1"/>
          <p:nvPr/>
        </p:nvSpPr>
        <p:spPr>
          <a:xfrm>
            <a:off x="15370788" y="6557390"/>
            <a:ext cx="1104157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</a:rPr>
              <a:t>SHUYUAN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5C339D2D-7730-C84C-84F4-C439EFF9C272}"/>
              </a:ext>
            </a:extLst>
          </p:cNvPr>
          <p:cNvCxnSpPr>
            <a:stCxn id="171" idx="2"/>
            <a:endCxn id="174" idx="0"/>
          </p:cNvCxnSpPr>
          <p:nvPr/>
        </p:nvCxnSpPr>
        <p:spPr>
          <a:xfrm>
            <a:off x="15922864" y="6028730"/>
            <a:ext cx="3" cy="52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28DEA74B-2170-DF48-8C64-D5B8F3F62D22}"/>
              </a:ext>
            </a:extLst>
          </p:cNvPr>
          <p:cNvSpPr txBox="1"/>
          <p:nvPr/>
        </p:nvSpPr>
        <p:spPr>
          <a:xfrm>
            <a:off x="15922863" y="6048696"/>
            <a:ext cx="1724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query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hash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keys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concurrently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87" name="三角形 186">
            <a:extLst>
              <a:ext uri="{FF2B5EF4-FFF2-40B4-BE49-F238E27FC236}">
                <a16:creationId xmlns:a16="http://schemas.microsoft.com/office/drawing/2014/main" id="{EF5C4656-B1F6-AF42-B6D5-700C4338B993}"/>
              </a:ext>
            </a:extLst>
          </p:cNvPr>
          <p:cNvSpPr/>
          <p:nvPr/>
        </p:nvSpPr>
        <p:spPr>
          <a:xfrm>
            <a:off x="15779942" y="7085574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40569C6-E8A8-9D4A-80C2-9FC89A1D1618}"/>
              </a:ext>
            </a:extLst>
          </p:cNvPr>
          <p:cNvCxnSpPr>
            <a:cxnSpLocks/>
            <a:stCxn id="174" idx="2"/>
            <a:endCxn id="187" idx="0"/>
          </p:cNvCxnSpPr>
          <p:nvPr/>
        </p:nvCxnSpPr>
        <p:spPr>
          <a:xfrm flipH="1">
            <a:off x="15922864" y="6811306"/>
            <a:ext cx="3" cy="2742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6F6EC3EF-E098-9542-8C89-1791D89092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3645" y="7116124"/>
            <a:ext cx="619114" cy="1120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A6BE4E4A-169E-C944-B029-E89DA58933D4}"/>
              </a:ext>
            </a:extLst>
          </p:cNvPr>
          <p:cNvSpPr/>
          <p:nvPr/>
        </p:nvSpPr>
        <p:spPr>
          <a:xfrm>
            <a:off x="17043542" y="7878927"/>
            <a:ext cx="193638" cy="1936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52203D0-1EA3-A142-AD2F-115A1E79434B}"/>
              </a:ext>
            </a:extLst>
          </p:cNvPr>
          <p:cNvSpPr txBox="1"/>
          <p:nvPr/>
        </p:nvSpPr>
        <p:spPr>
          <a:xfrm>
            <a:off x="16091293" y="7062969"/>
            <a:ext cx="13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models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loaded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F219CC6-A5F8-6244-8AC9-0F36F5900594}"/>
              </a:ext>
            </a:extLst>
          </p:cNvPr>
          <p:cNvSpPr txBox="1"/>
          <p:nvPr/>
        </p:nvSpPr>
        <p:spPr>
          <a:xfrm>
            <a:off x="15928951" y="7722608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D403974-6063-E04C-9C96-7AAC61370024}"/>
              </a:ext>
            </a:extLst>
          </p:cNvPr>
          <p:cNvSpPr txBox="1"/>
          <p:nvPr/>
        </p:nvSpPr>
        <p:spPr>
          <a:xfrm>
            <a:off x="16308764" y="8183113"/>
            <a:ext cx="153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reaches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stage3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A1C3EE8D-A9C6-6F41-9D37-018A40372A08}"/>
              </a:ext>
            </a:extLst>
          </p:cNvPr>
          <p:cNvCxnSpPr>
            <a:cxnSpLocks/>
          </p:cNvCxnSpPr>
          <p:nvPr/>
        </p:nvCxnSpPr>
        <p:spPr>
          <a:xfrm rot="5400000" flipH="1">
            <a:off x="15310683" y="6754391"/>
            <a:ext cx="672284" cy="552076"/>
          </a:xfrm>
          <a:prstGeom prst="bentConnector4">
            <a:avLst>
              <a:gd name="adj1" fmla="val -91609"/>
              <a:gd name="adj2" fmla="val 158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CB283E9-9D63-984E-A018-FDB00F5077D8}"/>
              </a:ext>
            </a:extLst>
          </p:cNvPr>
          <p:cNvSpPr txBox="1"/>
          <p:nvPr/>
        </p:nvSpPr>
        <p:spPr>
          <a:xfrm>
            <a:off x="14983816" y="8031898"/>
            <a:ext cx="10214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query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remaining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keys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A895D96-4B78-F240-A08F-28C4B289A26C}"/>
              </a:ext>
            </a:extLst>
          </p:cNvPr>
          <p:cNvSpPr txBox="1"/>
          <p:nvPr/>
        </p:nvSpPr>
        <p:spPr>
          <a:xfrm>
            <a:off x="15646825" y="7722608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657373C-0AFC-FF4A-B95C-8DEAA8D9C2CC}"/>
              </a:ext>
            </a:extLst>
          </p:cNvPr>
          <p:cNvSpPr txBox="1"/>
          <p:nvPr/>
        </p:nvSpPr>
        <p:spPr>
          <a:xfrm>
            <a:off x="14151538" y="6233957"/>
            <a:ext cx="155649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Set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max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try/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gap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9079E70A-3BC0-1F42-B204-B64F5B800EB8}"/>
              </a:ext>
            </a:extLst>
          </p:cNvPr>
          <p:cNvSpPr/>
          <p:nvPr/>
        </p:nvSpPr>
        <p:spPr>
          <a:xfrm>
            <a:off x="14105690" y="4761034"/>
            <a:ext cx="3614841" cy="388855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F91B0B56-9FF0-954A-869B-5A1A92692A64}"/>
              </a:ext>
            </a:extLst>
          </p:cNvPr>
          <p:cNvSpPr txBox="1"/>
          <p:nvPr/>
        </p:nvSpPr>
        <p:spPr>
          <a:xfrm>
            <a:off x="16133171" y="8701831"/>
            <a:ext cx="1581843" cy="276999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load model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2C6E12E-18A0-6B43-AAF9-C9C42CD81C76}"/>
              </a:ext>
            </a:extLst>
          </p:cNvPr>
          <p:cNvSpPr/>
          <p:nvPr/>
        </p:nvSpPr>
        <p:spPr>
          <a:xfrm>
            <a:off x="5613131" y="4328152"/>
            <a:ext cx="8352763" cy="56830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85B4186-4F23-304D-83D9-CACB3D58036C}"/>
              </a:ext>
            </a:extLst>
          </p:cNvPr>
          <p:cNvSpPr txBox="1"/>
          <p:nvPr/>
        </p:nvSpPr>
        <p:spPr>
          <a:xfrm>
            <a:off x="12074891" y="10079652"/>
            <a:ext cx="189100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Online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Training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055AD39F-CDC1-BE4A-BCA0-F2095A35012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15226367" y="3426259"/>
            <a:ext cx="736" cy="7727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56D07394-25E2-B843-A372-11B8D43D14A0}"/>
              </a:ext>
            </a:extLst>
          </p:cNvPr>
          <p:cNvCxnSpPr>
            <a:cxnSpLocks/>
          </p:cNvCxnSpPr>
          <p:nvPr/>
        </p:nvCxnSpPr>
        <p:spPr>
          <a:xfrm>
            <a:off x="16637357" y="3427843"/>
            <a:ext cx="736" cy="77272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07D83FF6-818F-FF4A-8BF2-88B3B7277E2B}"/>
              </a:ext>
            </a:extLst>
          </p:cNvPr>
          <p:cNvSpPr/>
          <p:nvPr/>
        </p:nvSpPr>
        <p:spPr>
          <a:xfrm>
            <a:off x="7696636" y="404967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D2CDBA7-4640-4946-B9DE-535D8863BFEF}"/>
              </a:ext>
            </a:extLst>
          </p:cNvPr>
          <p:cNvSpPr txBox="1"/>
          <p:nvPr/>
        </p:nvSpPr>
        <p:spPr>
          <a:xfrm>
            <a:off x="7907414" y="4011779"/>
            <a:ext cx="721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Kill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task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3397995-EA12-9242-B533-B135B7191C75}"/>
              </a:ext>
            </a:extLst>
          </p:cNvPr>
          <p:cNvSpPr txBox="1"/>
          <p:nvPr/>
        </p:nvSpPr>
        <p:spPr>
          <a:xfrm>
            <a:off x="6951953" y="4707399"/>
            <a:ext cx="167901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Task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scheduler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7C866C6-3134-EA40-983E-961A513C95ED}"/>
              </a:ext>
            </a:extLst>
          </p:cNvPr>
          <p:cNvSpPr txBox="1"/>
          <p:nvPr/>
        </p:nvSpPr>
        <p:spPr>
          <a:xfrm>
            <a:off x="5892254" y="4579068"/>
            <a:ext cx="5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FIFO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A5FA1-D50F-D042-B7E9-B7809E5A0663}"/>
              </a:ext>
            </a:extLst>
          </p:cNvPr>
          <p:cNvSpPr/>
          <p:nvPr/>
        </p:nvSpPr>
        <p:spPr>
          <a:xfrm>
            <a:off x="9068573" y="4394092"/>
            <a:ext cx="2776837" cy="3985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9E7B042F-241F-0F4F-BD6C-D2E76B2C30C7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7793455" y="3318380"/>
            <a:ext cx="0" cy="73129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D28ECBD-6A32-594C-879A-43C55768B578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 flipH="1">
            <a:off x="7791459" y="4243310"/>
            <a:ext cx="1997" cy="46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A58F27D-3D6B-2241-88C0-BACF1CE08137}"/>
              </a:ext>
            </a:extLst>
          </p:cNvPr>
          <p:cNvSpPr/>
          <p:nvPr/>
        </p:nvSpPr>
        <p:spPr>
          <a:xfrm>
            <a:off x="9164934" y="4474070"/>
            <a:ext cx="225911" cy="22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535865C-9C25-2E4D-85C0-2262EE232AF3}"/>
              </a:ext>
            </a:extLst>
          </p:cNvPr>
          <p:cNvSpPr txBox="1"/>
          <p:nvPr/>
        </p:nvSpPr>
        <p:spPr>
          <a:xfrm>
            <a:off x="8346171" y="4402422"/>
            <a:ext cx="65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queue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F243FB5-0172-D049-9F14-AD40890B3C29}"/>
              </a:ext>
            </a:extLst>
          </p:cNvPr>
          <p:cNvSpPr/>
          <p:nvPr/>
        </p:nvSpPr>
        <p:spPr>
          <a:xfrm>
            <a:off x="9443734" y="4477733"/>
            <a:ext cx="225911" cy="22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74AB54A-61A5-9141-86B9-AC1C6D1EA9F4}"/>
              </a:ext>
            </a:extLst>
          </p:cNvPr>
          <p:cNvSpPr/>
          <p:nvPr/>
        </p:nvSpPr>
        <p:spPr>
          <a:xfrm>
            <a:off x="9750130" y="4472523"/>
            <a:ext cx="225911" cy="22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A4C0048-7FD2-D04F-8D90-46F935E2991B}"/>
              </a:ext>
            </a:extLst>
          </p:cNvPr>
          <p:cNvSpPr/>
          <p:nvPr/>
        </p:nvSpPr>
        <p:spPr>
          <a:xfrm>
            <a:off x="10308063" y="4477093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22853CB-1940-9D43-A8BC-37FFAC15DB2F}"/>
              </a:ext>
            </a:extLst>
          </p:cNvPr>
          <p:cNvSpPr/>
          <p:nvPr/>
        </p:nvSpPr>
        <p:spPr>
          <a:xfrm>
            <a:off x="10609314" y="4474070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7A7B17-CA26-AA41-82E7-56D652F82E13}"/>
              </a:ext>
            </a:extLst>
          </p:cNvPr>
          <p:cNvSpPr txBox="1"/>
          <p:nvPr/>
        </p:nvSpPr>
        <p:spPr>
          <a:xfrm>
            <a:off x="9968674" y="4487592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863CC9B-8CAE-7147-85EE-AAEFC9B147C7}"/>
              </a:ext>
            </a:extLst>
          </p:cNvPr>
          <p:cNvSpPr txBox="1"/>
          <p:nvPr/>
        </p:nvSpPr>
        <p:spPr>
          <a:xfrm>
            <a:off x="11058371" y="4918127"/>
            <a:ext cx="2176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Inform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when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task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finishes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506FDC1-C417-CF42-938C-8279EAD493A9}"/>
              </a:ext>
            </a:extLst>
          </p:cNvPr>
          <p:cNvSpPr txBox="1"/>
          <p:nvPr/>
        </p:nvSpPr>
        <p:spPr>
          <a:xfrm>
            <a:off x="10827715" y="4501707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D8C717D-9829-984F-BCF4-0E9AFB260C44}"/>
              </a:ext>
            </a:extLst>
          </p:cNvPr>
          <p:cNvSpPr/>
          <p:nvPr/>
        </p:nvSpPr>
        <p:spPr>
          <a:xfrm>
            <a:off x="11155205" y="4465362"/>
            <a:ext cx="225911" cy="2259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292ACAC-4528-8843-A1C5-A7C6E028EA33}"/>
              </a:ext>
            </a:extLst>
          </p:cNvPr>
          <p:cNvSpPr/>
          <p:nvPr/>
        </p:nvSpPr>
        <p:spPr>
          <a:xfrm>
            <a:off x="11457193" y="4470445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4FE1E7A-F3F8-9C47-BBF7-4915B73FA780}"/>
              </a:ext>
            </a:extLst>
          </p:cNvPr>
          <p:cNvSpPr/>
          <p:nvPr/>
        </p:nvSpPr>
        <p:spPr>
          <a:xfrm>
            <a:off x="9178904" y="3781416"/>
            <a:ext cx="225911" cy="22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57656E-6187-1444-8DDC-FECE8F51CD66}"/>
              </a:ext>
            </a:extLst>
          </p:cNvPr>
          <p:cNvSpPr txBox="1"/>
          <p:nvPr/>
        </p:nvSpPr>
        <p:spPr>
          <a:xfrm>
            <a:off x="9419210" y="3765773"/>
            <a:ext cx="1251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Jobs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task1.A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D19F728-2993-634D-9D55-2760CFAA1AEA}"/>
              </a:ext>
            </a:extLst>
          </p:cNvPr>
          <p:cNvSpPr txBox="1"/>
          <p:nvPr/>
        </p:nvSpPr>
        <p:spPr>
          <a:xfrm>
            <a:off x="9425704" y="4037345"/>
            <a:ext cx="1251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Jobs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task2.A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D798A01-9601-AA4F-8368-66F510715C23}"/>
              </a:ext>
            </a:extLst>
          </p:cNvPr>
          <p:cNvSpPr/>
          <p:nvPr/>
        </p:nvSpPr>
        <p:spPr>
          <a:xfrm>
            <a:off x="9183668" y="4049673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D968270-DDE1-8D47-8CA1-F663EF85C212}"/>
              </a:ext>
            </a:extLst>
          </p:cNvPr>
          <p:cNvSpPr/>
          <p:nvPr/>
        </p:nvSpPr>
        <p:spPr>
          <a:xfrm>
            <a:off x="10558788" y="3782051"/>
            <a:ext cx="225911" cy="2259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F4AF25A-7137-3341-A93A-EAD014D27AFB}"/>
              </a:ext>
            </a:extLst>
          </p:cNvPr>
          <p:cNvSpPr txBox="1"/>
          <p:nvPr/>
        </p:nvSpPr>
        <p:spPr>
          <a:xfrm>
            <a:off x="10796950" y="3758677"/>
            <a:ext cx="1940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Training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‘</a:t>
            </a:r>
            <a:r>
              <a:rPr kumimoji="1" lang="en-US" altLang="zh-CN" sz="1100" dirty="0">
                <a:latin typeface="Avenir Book" panose="02000503020000020003" pitchFamily="2" charset="0"/>
              </a:rPr>
              <a:t>other</a:t>
            </a:r>
            <a:r>
              <a:rPr kumimoji="1" lang="zh-CN" altLang="en-US" sz="1100" dirty="0">
                <a:latin typeface="Avenir Book" panose="02000503020000020003" pitchFamily="2" charset="0"/>
              </a:rPr>
              <a:t>’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label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(task1.B)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E5EA84C-B26E-214D-97B1-7FA9B27573C7}"/>
              </a:ext>
            </a:extLst>
          </p:cNvPr>
          <p:cNvSpPr/>
          <p:nvPr/>
        </p:nvSpPr>
        <p:spPr>
          <a:xfrm>
            <a:off x="13197147" y="5106914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≈≈≈√</a:t>
            </a:r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1E821F9B-0289-CB4E-81DC-5CE0805593FC}"/>
              </a:ext>
            </a:extLst>
          </p:cNvPr>
          <p:cNvCxnSpPr>
            <a:stCxn id="107" idx="3"/>
            <a:endCxn id="150" idx="0"/>
          </p:cNvCxnSpPr>
          <p:nvPr/>
        </p:nvCxnSpPr>
        <p:spPr>
          <a:xfrm>
            <a:off x="8630964" y="4845898"/>
            <a:ext cx="4663003" cy="26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50EDF21-24B7-F24A-ADBF-3B458CB1132F}"/>
              </a:ext>
            </a:extLst>
          </p:cNvPr>
          <p:cNvSpPr txBox="1"/>
          <p:nvPr/>
        </p:nvSpPr>
        <p:spPr>
          <a:xfrm>
            <a:off x="13098067" y="5300552"/>
            <a:ext cx="455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</a:p>
        </p:txBody>
      </p:sp>
    </p:spTree>
    <p:extLst>
      <p:ext uri="{BB962C8B-B14F-4D97-AF65-F5344CB8AC3E}">
        <p14:creationId xmlns:p14="http://schemas.microsoft.com/office/powerpoint/2010/main" val="35192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80857" y="3779837"/>
            <a:ext cx="4043793" cy="641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INFERENCE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418C279-FEB8-6B41-AA59-E71B10D29582}"/>
              </a:ext>
            </a:extLst>
          </p:cNvPr>
          <p:cNvSpPr/>
          <p:nvPr/>
        </p:nvSpPr>
        <p:spPr>
          <a:xfrm>
            <a:off x="5930457" y="9903009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3B94460-07BC-F748-9A07-2101425C1197}"/>
              </a:ext>
            </a:extLst>
          </p:cNvPr>
          <p:cNvGrpSpPr/>
          <p:nvPr/>
        </p:nvGrpSpPr>
        <p:grpSpPr>
          <a:xfrm>
            <a:off x="6578414" y="7666393"/>
            <a:ext cx="887835" cy="253916"/>
            <a:chOff x="983379" y="1980956"/>
            <a:chExt cx="887835" cy="25391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42D5237-3371-7D4B-9942-1BF786FC2A03}"/>
                </a:ext>
              </a:extLst>
            </p:cNvPr>
            <p:cNvSpPr txBox="1"/>
            <p:nvPr/>
          </p:nvSpPr>
          <p:spPr>
            <a:xfrm>
              <a:off x="1165969" y="1980956"/>
              <a:ext cx="7052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dirty="0">
                  <a:latin typeface="Avenir Book" panose="02000503020000020003" pitchFamily="2" charset="0"/>
                  <a:cs typeface="Courier New" panose="02070309020205020404" pitchFamily="49" charset="0"/>
                </a:rPr>
                <a:t>stage3</a:t>
              </a: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EBD304D-3DEB-8349-9C5E-68386246FE4D}"/>
                </a:ext>
              </a:extLst>
            </p:cNvPr>
            <p:cNvSpPr/>
            <p:nvPr/>
          </p:nvSpPr>
          <p:spPr>
            <a:xfrm>
              <a:off x="983379" y="1999995"/>
              <a:ext cx="193638" cy="1936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venir Book" panose="02000503020000020003" pitchFamily="2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1ED6DC6-7483-1F40-A9CB-AA3AAF893C03}"/>
              </a:ext>
            </a:extLst>
          </p:cNvPr>
          <p:cNvGrpSpPr/>
          <p:nvPr/>
        </p:nvGrpSpPr>
        <p:grpSpPr>
          <a:xfrm>
            <a:off x="6532478" y="6676503"/>
            <a:ext cx="887834" cy="253916"/>
            <a:chOff x="983379" y="1529945"/>
            <a:chExt cx="887834" cy="253916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6648E11E-0F1C-164C-B121-F31F525C5C14}"/>
                </a:ext>
              </a:extLst>
            </p:cNvPr>
            <p:cNvSpPr/>
            <p:nvPr/>
          </p:nvSpPr>
          <p:spPr>
            <a:xfrm>
              <a:off x="983379" y="1555607"/>
              <a:ext cx="193638" cy="1936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venir Book" panose="02000503020000020003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AA51781-DF10-D940-A739-13CA985AAE52}"/>
                </a:ext>
              </a:extLst>
            </p:cNvPr>
            <p:cNvSpPr txBox="1"/>
            <p:nvPr/>
          </p:nvSpPr>
          <p:spPr>
            <a:xfrm>
              <a:off x="1165968" y="1529945"/>
              <a:ext cx="7052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dirty="0">
                  <a:latin typeface="Avenir Book" panose="02000503020000020003" pitchFamily="2" charset="0"/>
                  <a:cs typeface="Courier New" panose="02070309020205020404" pitchFamily="49" charset="0"/>
                </a:rPr>
                <a:t>stage2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414AF61-E4E8-2A4B-8A3C-736685E62AFD}"/>
              </a:ext>
            </a:extLst>
          </p:cNvPr>
          <p:cNvGrpSpPr/>
          <p:nvPr/>
        </p:nvGrpSpPr>
        <p:grpSpPr>
          <a:xfrm>
            <a:off x="6532479" y="5612255"/>
            <a:ext cx="892785" cy="253916"/>
            <a:chOff x="1005412" y="1100890"/>
            <a:chExt cx="892785" cy="253916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5E8BE11D-8E88-2549-ABD0-C062060BC57B}"/>
                </a:ext>
              </a:extLst>
            </p:cNvPr>
            <p:cNvSpPr/>
            <p:nvPr/>
          </p:nvSpPr>
          <p:spPr>
            <a:xfrm>
              <a:off x="1005412" y="1123247"/>
              <a:ext cx="193638" cy="1936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Avenir Book" panose="02000503020000020003" pitchFamily="2" charset="0"/>
                  <a:cs typeface="Courier New" panose="02070309020205020404" pitchFamily="49" charset="0"/>
                </a:rPr>
                <a:t>≈≈≈√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6467322-DD11-1F47-9029-FC9B47CD1B21}"/>
                </a:ext>
              </a:extLst>
            </p:cNvPr>
            <p:cNvSpPr txBox="1"/>
            <p:nvPr/>
          </p:nvSpPr>
          <p:spPr>
            <a:xfrm>
              <a:off x="1192952" y="1100890"/>
              <a:ext cx="7052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dirty="0">
                  <a:latin typeface="Avenir Book" panose="02000503020000020003" pitchFamily="2" charset="0"/>
                  <a:cs typeface="Courier New" panose="02070309020205020404" pitchFamily="49" charset="0"/>
                </a:rPr>
                <a:t>stage1</a:t>
              </a: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5A36FF-BDF5-1241-89FD-60C43AA04577}"/>
              </a:ext>
            </a:extLst>
          </p:cNvPr>
          <p:cNvSpPr txBox="1"/>
          <p:nvPr/>
        </p:nvSpPr>
        <p:spPr>
          <a:xfrm>
            <a:off x="6294184" y="5384235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6536F66F-C78B-6844-8D30-398A176E9096}"/>
              </a:ext>
            </a:extLst>
          </p:cNvPr>
          <p:cNvCxnSpPr>
            <a:stCxn id="102" idx="0"/>
            <a:endCxn id="109" idx="2"/>
          </p:cNvCxnSpPr>
          <p:nvPr/>
        </p:nvCxnSpPr>
        <p:spPr>
          <a:xfrm rot="5400000" flipH="1" flipV="1">
            <a:off x="4194088" y="7564619"/>
            <a:ext cx="4171578" cy="505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45FEDA8B-E92E-9D40-AE72-E837FD5A065A}"/>
              </a:ext>
            </a:extLst>
          </p:cNvPr>
          <p:cNvCxnSpPr>
            <a:stCxn id="102" idx="0"/>
            <a:endCxn id="110" idx="2"/>
          </p:cNvCxnSpPr>
          <p:nvPr/>
        </p:nvCxnSpPr>
        <p:spPr>
          <a:xfrm rot="5400000" flipH="1" flipV="1">
            <a:off x="4727866" y="8098396"/>
            <a:ext cx="3104025" cy="505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73D4A00E-87F8-A543-BA4B-7431AE346992}"/>
              </a:ext>
            </a:extLst>
          </p:cNvPr>
          <p:cNvCxnSpPr>
            <a:stCxn id="102" idx="0"/>
            <a:endCxn id="112" idx="2"/>
          </p:cNvCxnSpPr>
          <p:nvPr/>
        </p:nvCxnSpPr>
        <p:spPr>
          <a:xfrm rot="5400000" flipH="1" flipV="1">
            <a:off x="5242465" y="8567063"/>
            <a:ext cx="2120758" cy="551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63F9CBE-90FB-C647-A477-90A6F086D24D}"/>
              </a:ext>
            </a:extLst>
          </p:cNvPr>
          <p:cNvSpPr txBox="1"/>
          <p:nvPr/>
        </p:nvSpPr>
        <p:spPr>
          <a:xfrm>
            <a:off x="6124096" y="9872870"/>
            <a:ext cx="1273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>
                <a:latin typeface="Avenir Book" panose="02000503020000020003" pitchFamily="2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021ED63-ACC6-A846-B9D4-512FA207CDB5}"/>
              </a:ext>
            </a:extLst>
          </p:cNvPr>
          <p:cNvGrpSpPr/>
          <p:nvPr/>
        </p:nvGrpSpPr>
        <p:grpSpPr>
          <a:xfrm>
            <a:off x="11790069" y="4517276"/>
            <a:ext cx="1947134" cy="673768"/>
            <a:chOff x="3937299" y="854202"/>
            <a:chExt cx="1947134" cy="67376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1BA6E01-1C34-5A4E-A09A-5DF1DDB8859F}"/>
                </a:ext>
              </a:extLst>
            </p:cNvPr>
            <p:cNvSpPr/>
            <p:nvPr/>
          </p:nvSpPr>
          <p:spPr>
            <a:xfrm>
              <a:off x="3937299" y="854202"/>
              <a:ext cx="1947134" cy="222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venir Book" panose="02000503020000020003" pitchFamily="2" charset="0"/>
                </a:rPr>
                <a:t>Intent</a:t>
              </a:r>
              <a:r>
                <a:rPr kumimoji="1" lang="zh-CN" altLang="en-US" sz="12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200" dirty="0">
                  <a:latin typeface="Avenir Book" panose="02000503020000020003" pitchFamily="2" charset="0"/>
                </a:rPr>
                <a:t>id</a:t>
              </a:r>
              <a:endParaRPr kumimoji="1" lang="zh-CN" alt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08C88E9-29B7-C345-9190-3E6D11F651A8}"/>
                </a:ext>
              </a:extLst>
            </p:cNvPr>
            <p:cNvSpPr/>
            <p:nvPr/>
          </p:nvSpPr>
          <p:spPr>
            <a:xfrm>
              <a:off x="3937299" y="1088962"/>
              <a:ext cx="1947134" cy="2227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venir Book" panose="02000503020000020003" pitchFamily="2" charset="0"/>
                </a:rPr>
                <a:t>Intent</a:t>
              </a:r>
              <a:r>
                <a:rPr kumimoji="1" lang="zh-CN" altLang="en-US" sz="12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200" dirty="0">
                  <a:latin typeface="Avenir Book" panose="02000503020000020003" pitchFamily="2" charset="0"/>
                </a:rPr>
                <a:t>confidence</a:t>
              </a:r>
              <a:endParaRPr kumimoji="1" lang="zh-CN" alt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C5539B00-C356-E244-B20B-4FA57339325C}"/>
                </a:ext>
              </a:extLst>
            </p:cNvPr>
            <p:cNvSpPr/>
            <p:nvPr/>
          </p:nvSpPr>
          <p:spPr>
            <a:xfrm>
              <a:off x="3937299" y="1305213"/>
              <a:ext cx="1947134" cy="222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venir Book" panose="02000503020000020003" pitchFamily="2" charset="0"/>
                </a:rPr>
                <a:t>Chart-flow</a:t>
              </a:r>
              <a:r>
                <a:rPr kumimoji="1" lang="zh-CN" altLang="en-US" sz="12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200" dirty="0">
                  <a:latin typeface="Avenir Book" panose="02000503020000020003" pitchFamily="2" charset="0"/>
                </a:rPr>
                <a:t>id</a:t>
              </a:r>
              <a:endParaRPr kumimoji="1" lang="zh-CN" altLang="en-US" sz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3252CC-4509-0749-A241-015545A1F001}"/>
              </a:ext>
            </a:extLst>
          </p:cNvPr>
          <p:cNvGrpSpPr/>
          <p:nvPr/>
        </p:nvGrpSpPr>
        <p:grpSpPr>
          <a:xfrm>
            <a:off x="9754866" y="4751745"/>
            <a:ext cx="1947134" cy="438743"/>
            <a:chOff x="3937299" y="1672482"/>
            <a:chExt cx="1947134" cy="43874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56750C7-B2CB-CC4E-BE1C-6CF23C913DB7}"/>
                </a:ext>
              </a:extLst>
            </p:cNvPr>
            <p:cNvSpPr/>
            <p:nvPr/>
          </p:nvSpPr>
          <p:spPr>
            <a:xfrm>
              <a:off x="3937299" y="1672482"/>
              <a:ext cx="1947134" cy="222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venir Book" panose="02000503020000020003" pitchFamily="2" charset="0"/>
                </a:rPr>
                <a:t>Intent</a:t>
              </a:r>
              <a:r>
                <a:rPr kumimoji="1" lang="zh-CN" altLang="en-US" sz="12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200" dirty="0">
                  <a:latin typeface="Avenir Book" panose="02000503020000020003" pitchFamily="2" charset="0"/>
                </a:rPr>
                <a:t>id</a:t>
              </a:r>
              <a:endParaRPr kumimoji="1" lang="zh-CN" altLang="en-US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6D5DB01-4C3D-0F43-956D-51FABF0E745A}"/>
                </a:ext>
              </a:extLst>
            </p:cNvPr>
            <p:cNvSpPr/>
            <p:nvPr/>
          </p:nvSpPr>
          <p:spPr>
            <a:xfrm>
              <a:off x="3937299" y="1888468"/>
              <a:ext cx="1947134" cy="222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Avenir Book" panose="02000503020000020003" pitchFamily="2" charset="0"/>
                </a:rPr>
                <a:t>Chart-flow</a:t>
              </a:r>
              <a:r>
                <a:rPr kumimoji="1" lang="zh-CN" altLang="en-US" sz="12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200" dirty="0">
                  <a:latin typeface="Avenir Book" panose="02000503020000020003" pitchFamily="2" charset="0"/>
                </a:rPr>
                <a:t>id</a:t>
              </a:r>
              <a:endParaRPr kumimoji="1" lang="zh-CN" altLang="en-US" sz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EB8B86-602E-BA43-87C1-4E2010CD80D3}"/>
              </a:ext>
            </a:extLst>
          </p:cNvPr>
          <p:cNvGrpSpPr/>
          <p:nvPr/>
        </p:nvGrpSpPr>
        <p:grpSpPr>
          <a:xfrm>
            <a:off x="6580796" y="8953964"/>
            <a:ext cx="885453" cy="253916"/>
            <a:chOff x="977055" y="2392917"/>
            <a:chExt cx="885453" cy="253916"/>
          </a:xfrm>
        </p:grpSpPr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FC313E3-A1C9-8D42-AA4B-A12F4F1B9213}"/>
                </a:ext>
              </a:extLst>
            </p:cNvPr>
            <p:cNvSpPr/>
            <p:nvPr/>
          </p:nvSpPr>
          <p:spPr>
            <a:xfrm>
              <a:off x="977055" y="2431967"/>
              <a:ext cx="193638" cy="1936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venir Book" panose="02000503020000020003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FDCDEBD-8F27-8848-BFD7-BBCEEF6F660A}"/>
                </a:ext>
              </a:extLst>
            </p:cNvPr>
            <p:cNvSpPr txBox="1"/>
            <p:nvPr/>
          </p:nvSpPr>
          <p:spPr>
            <a:xfrm>
              <a:off x="1157263" y="2392917"/>
              <a:ext cx="7052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dirty="0">
                  <a:latin typeface="Avenir Book" panose="02000503020000020003" pitchFamily="2" charset="0"/>
                  <a:cs typeface="Courier New" panose="02070309020205020404" pitchFamily="49" charset="0"/>
                </a:rPr>
                <a:t>stage4</a:t>
              </a:r>
            </a:p>
          </p:txBody>
        </p:sp>
      </p:grp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6CF4C3EC-24D8-6C46-95C6-84CC4E056BEA}"/>
              </a:ext>
            </a:extLst>
          </p:cNvPr>
          <p:cNvCxnSpPr>
            <a:cxnSpLocks/>
            <a:stCxn id="102" idx="0"/>
            <a:endCxn id="142" idx="2"/>
          </p:cNvCxnSpPr>
          <p:nvPr/>
        </p:nvCxnSpPr>
        <p:spPr>
          <a:xfrm rot="5400000" flipH="1" flipV="1">
            <a:off x="5897447" y="9219663"/>
            <a:ext cx="813176" cy="553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09C9A66-FE2B-5C42-9105-BED7C45F16B3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7466248" y="7793351"/>
            <a:ext cx="153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DF4E750-0249-B54C-9C86-B40FE3AA89BC}"/>
              </a:ext>
            </a:extLst>
          </p:cNvPr>
          <p:cNvSpPr/>
          <p:nvPr/>
        </p:nvSpPr>
        <p:spPr>
          <a:xfrm>
            <a:off x="8960122" y="7296103"/>
            <a:ext cx="370291" cy="3702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7E7504E-4BE1-904E-A5FE-D38033E2A2FB}"/>
              </a:ext>
            </a:extLst>
          </p:cNvPr>
          <p:cNvSpPr/>
          <p:nvPr/>
        </p:nvSpPr>
        <p:spPr>
          <a:xfrm>
            <a:off x="9112522" y="7448503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84CB94B-883E-6D4B-A775-2392ECDD5A87}"/>
              </a:ext>
            </a:extLst>
          </p:cNvPr>
          <p:cNvSpPr/>
          <p:nvPr/>
        </p:nvSpPr>
        <p:spPr>
          <a:xfrm>
            <a:off x="9264922" y="7600903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3E836764-CBA0-DC4E-B1E0-FF74C2EACFE5}"/>
              </a:ext>
            </a:extLst>
          </p:cNvPr>
          <p:cNvCxnSpPr>
            <a:cxnSpLocks/>
          </p:cNvCxnSpPr>
          <p:nvPr/>
        </p:nvCxnSpPr>
        <p:spPr>
          <a:xfrm>
            <a:off x="9871027" y="7793351"/>
            <a:ext cx="153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ECF6AB75-0BED-8348-8239-94E8E59DA797}"/>
              </a:ext>
            </a:extLst>
          </p:cNvPr>
          <p:cNvSpPr/>
          <p:nvPr/>
        </p:nvSpPr>
        <p:spPr>
          <a:xfrm>
            <a:off x="11419779" y="7380633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7BD3763-2873-7B48-A619-F5AB2468800B}"/>
              </a:ext>
            </a:extLst>
          </p:cNvPr>
          <p:cNvSpPr/>
          <p:nvPr/>
        </p:nvSpPr>
        <p:spPr>
          <a:xfrm>
            <a:off x="11572179" y="7533033"/>
            <a:ext cx="370291" cy="370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727E7EF-520A-D740-B0B0-D1A26C38F663}"/>
              </a:ext>
            </a:extLst>
          </p:cNvPr>
          <p:cNvSpPr/>
          <p:nvPr/>
        </p:nvSpPr>
        <p:spPr>
          <a:xfrm>
            <a:off x="11724579" y="7685433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FE9128E-F466-B74F-8E69-A4FBD2167E96}"/>
              </a:ext>
            </a:extLst>
          </p:cNvPr>
          <p:cNvSpPr/>
          <p:nvPr/>
        </p:nvSpPr>
        <p:spPr>
          <a:xfrm>
            <a:off x="9417322" y="7753303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B0A30BC-5A6F-F546-81BE-6914FC25221C}"/>
              </a:ext>
            </a:extLst>
          </p:cNvPr>
          <p:cNvSpPr/>
          <p:nvPr/>
        </p:nvSpPr>
        <p:spPr>
          <a:xfrm>
            <a:off x="9569722" y="7905703"/>
            <a:ext cx="370291" cy="3702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90FA4C8F-FFF8-1D41-BA65-1A3C08DC2243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7466249" y="9080922"/>
            <a:ext cx="149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2A32FB96-6B73-334C-87A3-9EAE12506FC3}"/>
              </a:ext>
            </a:extLst>
          </p:cNvPr>
          <p:cNvSpPr/>
          <p:nvPr/>
        </p:nvSpPr>
        <p:spPr>
          <a:xfrm>
            <a:off x="8950502" y="8480234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99EC4000-143A-F447-B88A-F1DEBFE5280B}"/>
              </a:ext>
            </a:extLst>
          </p:cNvPr>
          <p:cNvSpPr/>
          <p:nvPr/>
        </p:nvSpPr>
        <p:spPr>
          <a:xfrm>
            <a:off x="9102902" y="8632634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FEF9559-625D-DB4E-B1F8-332D02032641}"/>
              </a:ext>
            </a:extLst>
          </p:cNvPr>
          <p:cNvSpPr/>
          <p:nvPr/>
        </p:nvSpPr>
        <p:spPr>
          <a:xfrm>
            <a:off x="9255302" y="8785034"/>
            <a:ext cx="370291" cy="370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15828B9-E1DF-354A-9195-DF5C67400681}"/>
              </a:ext>
            </a:extLst>
          </p:cNvPr>
          <p:cNvSpPr/>
          <p:nvPr/>
        </p:nvSpPr>
        <p:spPr>
          <a:xfrm>
            <a:off x="9407702" y="8937434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B562CA-ABD0-7146-9DE7-9EFBBDF723A2}"/>
              </a:ext>
            </a:extLst>
          </p:cNvPr>
          <p:cNvSpPr/>
          <p:nvPr/>
        </p:nvSpPr>
        <p:spPr>
          <a:xfrm>
            <a:off x="9560102" y="9089834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9A61838-2044-0547-9B53-B42D28930DA7}"/>
              </a:ext>
            </a:extLst>
          </p:cNvPr>
          <p:cNvSpPr txBox="1"/>
          <p:nvPr/>
        </p:nvSpPr>
        <p:spPr>
          <a:xfrm>
            <a:off x="7374414" y="8649973"/>
            <a:ext cx="1539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One-step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prediction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fully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trained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FE9E6C3-7F6F-FE47-B917-2079BB33512F}"/>
              </a:ext>
            </a:extLst>
          </p:cNvPr>
          <p:cNvSpPr txBox="1"/>
          <p:nvPr/>
        </p:nvSpPr>
        <p:spPr>
          <a:xfrm>
            <a:off x="7412543" y="7369306"/>
            <a:ext cx="1395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Filter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candidate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cos-sim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F7B6D3D-21F5-0747-A562-C53220FBC10B}"/>
              </a:ext>
            </a:extLst>
          </p:cNvPr>
          <p:cNvSpPr txBox="1"/>
          <p:nvPr/>
        </p:nvSpPr>
        <p:spPr>
          <a:xfrm>
            <a:off x="9974666" y="7335425"/>
            <a:ext cx="1331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Run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choose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highest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5560C67-5FDF-DD4B-9786-E348C9107C86}"/>
              </a:ext>
            </a:extLst>
          </p:cNvPr>
          <p:cNvSpPr txBox="1"/>
          <p:nvPr/>
        </p:nvSpPr>
        <p:spPr>
          <a:xfrm>
            <a:off x="7380269" y="6539646"/>
            <a:ext cx="1818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predict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purely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cos-sim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C746091-1C56-6440-A83E-B21639AB85CD}"/>
              </a:ext>
            </a:extLst>
          </p:cNvPr>
          <p:cNvSpPr/>
          <p:nvPr/>
        </p:nvSpPr>
        <p:spPr>
          <a:xfrm>
            <a:off x="8951020" y="6185110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6F80C64-C938-CC4A-973E-7DDD688D1D0A}"/>
              </a:ext>
            </a:extLst>
          </p:cNvPr>
          <p:cNvSpPr/>
          <p:nvPr/>
        </p:nvSpPr>
        <p:spPr>
          <a:xfrm>
            <a:off x="9103420" y="6337510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380BE65-47B6-2F4D-9AC4-52AF49C13CC4}"/>
              </a:ext>
            </a:extLst>
          </p:cNvPr>
          <p:cNvSpPr/>
          <p:nvPr/>
        </p:nvSpPr>
        <p:spPr>
          <a:xfrm>
            <a:off x="9255820" y="6489910"/>
            <a:ext cx="370291" cy="370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2925096B-4F0A-3C48-90B1-92936D1AB98D}"/>
              </a:ext>
            </a:extLst>
          </p:cNvPr>
          <p:cNvSpPr/>
          <p:nvPr/>
        </p:nvSpPr>
        <p:spPr>
          <a:xfrm>
            <a:off x="9408220" y="6642310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9B81E19-1622-044F-B159-65A309A121E5}"/>
              </a:ext>
            </a:extLst>
          </p:cNvPr>
          <p:cNvSpPr/>
          <p:nvPr/>
        </p:nvSpPr>
        <p:spPr>
          <a:xfrm>
            <a:off x="9560620" y="6794710"/>
            <a:ext cx="370291" cy="370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8216011-29B2-DD40-8065-7782E5C4A0BC}"/>
              </a:ext>
            </a:extLst>
          </p:cNvPr>
          <p:cNvCxnSpPr>
            <a:stCxn id="113" idx="3"/>
          </p:cNvCxnSpPr>
          <p:nvPr/>
        </p:nvCxnSpPr>
        <p:spPr>
          <a:xfrm>
            <a:off x="7420312" y="6803461"/>
            <a:ext cx="158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2CE0597-FCDF-2647-96D9-885DDB23B9CE}"/>
              </a:ext>
            </a:extLst>
          </p:cNvPr>
          <p:cNvSpPr txBox="1"/>
          <p:nvPr/>
        </p:nvSpPr>
        <p:spPr>
          <a:xfrm>
            <a:off x="7304229" y="5446247"/>
            <a:ext cx="1808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Match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exactly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</a:t>
            </a: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66D71961-A16B-5944-939F-F9C1D3528A75}"/>
              </a:ext>
            </a:extLst>
          </p:cNvPr>
          <p:cNvCxnSpPr>
            <a:stCxn id="114" idx="3"/>
            <a:endCxn id="139" idx="2"/>
          </p:cNvCxnSpPr>
          <p:nvPr/>
        </p:nvCxnSpPr>
        <p:spPr>
          <a:xfrm flipV="1">
            <a:off x="7425263" y="5190487"/>
            <a:ext cx="3303170" cy="54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539CBF38-5258-CC42-B365-01A43F2D504B}"/>
              </a:ext>
            </a:extLst>
          </p:cNvPr>
          <p:cNvCxnSpPr>
            <a:stCxn id="197" idx="3"/>
            <a:endCxn id="133" idx="2"/>
          </p:cNvCxnSpPr>
          <p:nvPr/>
        </p:nvCxnSpPr>
        <p:spPr>
          <a:xfrm flipV="1">
            <a:off x="9930910" y="5191045"/>
            <a:ext cx="2832726" cy="178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FBE9A586-4117-894B-8B56-BD6F20FC2215}"/>
              </a:ext>
            </a:extLst>
          </p:cNvPr>
          <p:cNvCxnSpPr>
            <a:cxnSpLocks/>
            <a:stCxn id="165" idx="3"/>
            <a:endCxn id="133" idx="2"/>
          </p:cNvCxnSpPr>
          <p:nvPr/>
        </p:nvCxnSpPr>
        <p:spPr>
          <a:xfrm flipV="1">
            <a:off x="12094870" y="5191044"/>
            <a:ext cx="668767" cy="267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B797E3A5-D065-084F-99A7-D1BC4E5E3ED7}"/>
              </a:ext>
            </a:extLst>
          </p:cNvPr>
          <p:cNvCxnSpPr>
            <a:stCxn id="179" idx="3"/>
            <a:endCxn id="133" idx="2"/>
          </p:cNvCxnSpPr>
          <p:nvPr/>
        </p:nvCxnSpPr>
        <p:spPr>
          <a:xfrm flipV="1">
            <a:off x="9930392" y="5191045"/>
            <a:ext cx="2833244" cy="408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C9A73928-4730-6944-B861-52F17A32A48D}"/>
              </a:ext>
            </a:extLst>
          </p:cNvPr>
          <p:cNvSpPr/>
          <p:nvPr/>
        </p:nvSpPr>
        <p:spPr>
          <a:xfrm>
            <a:off x="16096220" y="9320118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4DCBD6D5-263C-B743-BE81-4EFBA4561042}"/>
              </a:ext>
            </a:extLst>
          </p:cNvPr>
          <p:cNvSpPr txBox="1"/>
          <p:nvPr/>
        </p:nvSpPr>
        <p:spPr>
          <a:xfrm>
            <a:off x="16393226" y="9320118"/>
            <a:ext cx="1273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424C72D-8BEE-B943-B8D2-C9FC8B2033E9}"/>
              </a:ext>
            </a:extLst>
          </p:cNvPr>
          <p:cNvSpPr txBox="1"/>
          <p:nvPr/>
        </p:nvSpPr>
        <p:spPr>
          <a:xfrm>
            <a:off x="16343201" y="8966660"/>
            <a:ext cx="139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Match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exactly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23" name="三角形 222">
            <a:extLst>
              <a:ext uri="{FF2B5EF4-FFF2-40B4-BE49-F238E27FC236}">
                <a16:creationId xmlns:a16="http://schemas.microsoft.com/office/drawing/2014/main" id="{DC5E22BE-1479-5140-884C-C47A41E15778}"/>
              </a:ext>
            </a:extLst>
          </p:cNvPr>
          <p:cNvSpPr/>
          <p:nvPr/>
        </p:nvSpPr>
        <p:spPr>
          <a:xfrm>
            <a:off x="16050118" y="8789653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70F68C2-1906-F645-9AC8-28EDEE61397F}"/>
              </a:ext>
            </a:extLst>
          </p:cNvPr>
          <p:cNvCxnSpPr>
            <a:stCxn id="209" idx="0"/>
            <a:endCxn id="223" idx="3"/>
          </p:cNvCxnSpPr>
          <p:nvPr/>
        </p:nvCxnSpPr>
        <p:spPr>
          <a:xfrm flipV="1">
            <a:off x="16193039" y="9060712"/>
            <a:ext cx="0" cy="25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2E4332BB-8BC0-C740-B5C4-1624EB6B4252}"/>
              </a:ext>
            </a:extLst>
          </p:cNvPr>
          <p:cNvSpPr/>
          <p:nvPr/>
        </p:nvSpPr>
        <p:spPr>
          <a:xfrm>
            <a:off x="14163571" y="7439120"/>
            <a:ext cx="193638" cy="1936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2889571-5963-364C-B24E-FB3D80A67CA1}"/>
              </a:ext>
            </a:extLst>
          </p:cNvPr>
          <p:cNvSpPr txBox="1"/>
          <p:nvPr/>
        </p:nvSpPr>
        <p:spPr>
          <a:xfrm>
            <a:off x="14243971" y="7184483"/>
            <a:ext cx="722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output</a:t>
            </a:r>
          </a:p>
        </p:txBody>
      </p: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51E59473-5055-A14D-810F-A95E58780E86}"/>
              </a:ext>
            </a:extLst>
          </p:cNvPr>
          <p:cNvCxnSpPr>
            <a:stCxn id="223" idx="0"/>
            <a:endCxn id="224" idx="6"/>
          </p:cNvCxnSpPr>
          <p:nvPr/>
        </p:nvCxnSpPr>
        <p:spPr>
          <a:xfrm rot="16200000" flipV="1">
            <a:off x="14648267" y="7244881"/>
            <a:ext cx="1253714" cy="183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966DA92-84D0-DC48-9211-8D3975A4CABA}"/>
              </a:ext>
            </a:extLst>
          </p:cNvPr>
          <p:cNvSpPr txBox="1"/>
          <p:nvPr/>
        </p:nvSpPr>
        <p:spPr>
          <a:xfrm>
            <a:off x="16193039" y="8494057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27" name="三角形 226">
            <a:extLst>
              <a:ext uri="{FF2B5EF4-FFF2-40B4-BE49-F238E27FC236}">
                <a16:creationId xmlns:a16="http://schemas.microsoft.com/office/drawing/2014/main" id="{0FECC0FD-24DA-4941-982A-D0D12B12F4C3}"/>
              </a:ext>
            </a:extLst>
          </p:cNvPr>
          <p:cNvSpPr/>
          <p:nvPr/>
        </p:nvSpPr>
        <p:spPr>
          <a:xfrm>
            <a:off x="15374375" y="8790374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2292746-7B02-8E4D-9237-B6983B4D4E0A}"/>
              </a:ext>
            </a:extLst>
          </p:cNvPr>
          <p:cNvSpPr txBox="1"/>
          <p:nvPr/>
        </p:nvSpPr>
        <p:spPr>
          <a:xfrm>
            <a:off x="15230810" y="9093618"/>
            <a:ext cx="722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Match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75C59F98-5C1E-CC42-92CD-56889C6FA5EA}"/>
              </a:ext>
            </a:extLst>
          </p:cNvPr>
          <p:cNvSpPr txBox="1"/>
          <p:nvPr/>
        </p:nvSpPr>
        <p:spPr>
          <a:xfrm>
            <a:off x="14231825" y="8518255"/>
            <a:ext cx="933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Stag2,3,4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prediction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B6E5049-B83A-ED4C-8865-F7FA92CD3245}"/>
              </a:ext>
            </a:extLst>
          </p:cNvPr>
          <p:cNvCxnSpPr>
            <a:stCxn id="223" idx="1"/>
            <a:endCxn id="227" idx="5"/>
          </p:cNvCxnSpPr>
          <p:nvPr/>
        </p:nvCxnSpPr>
        <p:spPr>
          <a:xfrm flipH="1">
            <a:off x="15588757" y="8925183"/>
            <a:ext cx="532822" cy="72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15BF8D8-DF23-4E42-B641-43640F3F1E33}"/>
              </a:ext>
            </a:extLst>
          </p:cNvPr>
          <p:cNvSpPr txBox="1"/>
          <p:nvPr/>
        </p:nvSpPr>
        <p:spPr>
          <a:xfrm>
            <a:off x="15887686" y="8691042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8934EA0D-9D61-BB48-90E0-D776D3228AC6}"/>
              </a:ext>
            </a:extLst>
          </p:cNvPr>
          <p:cNvCxnSpPr>
            <a:stCxn id="227" idx="0"/>
            <a:endCxn id="224" idx="6"/>
          </p:cNvCxnSpPr>
          <p:nvPr/>
        </p:nvCxnSpPr>
        <p:spPr>
          <a:xfrm rot="16200000" flipV="1">
            <a:off x="14310037" y="7583114"/>
            <a:ext cx="1254435" cy="1160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8E92FEC-9FDE-E24D-B8F0-327BDC62C01B}"/>
              </a:ext>
            </a:extLst>
          </p:cNvPr>
          <p:cNvSpPr txBox="1"/>
          <p:nvPr/>
        </p:nvSpPr>
        <p:spPr>
          <a:xfrm>
            <a:off x="15159569" y="8680914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0CD9706-6B73-DB4D-9476-A481009B87BE}"/>
              </a:ext>
            </a:extLst>
          </p:cNvPr>
          <p:cNvSpPr txBox="1"/>
          <p:nvPr/>
        </p:nvSpPr>
        <p:spPr>
          <a:xfrm>
            <a:off x="15526043" y="8517598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2292AAA9-C64C-1248-ABA7-668E78BE733F}"/>
              </a:ext>
            </a:extLst>
          </p:cNvPr>
          <p:cNvCxnSpPr>
            <a:stCxn id="227" idx="1"/>
            <a:endCxn id="224" idx="4"/>
          </p:cNvCxnSpPr>
          <p:nvPr/>
        </p:nvCxnSpPr>
        <p:spPr>
          <a:xfrm rot="10800000">
            <a:off x="14260390" y="7632760"/>
            <a:ext cx="1185446" cy="1293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F5649206-7EAD-8142-AD2E-236F04D27D93}"/>
              </a:ext>
            </a:extLst>
          </p:cNvPr>
          <p:cNvSpPr/>
          <p:nvPr/>
        </p:nvSpPr>
        <p:spPr>
          <a:xfrm>
            <a:off x="5930457" y="4253173"/>
            <a:ext cx="7905522" cy="53959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F6CC5E98-7ECA-F84F-B276-B709812D9701}"/>
              </a:ext>
            </a:extLst>
          </p:cNvPr>
          <p:cNvSpPr txBox="1"/>
          <p:nvPr/>
        </p:nvSpPr>
        <p:spPr>
          <a:xfrm>
            <a:off x="12433733" y="9710983"/>
            <a:ext cx="140176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Inference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59" name="三角形 258">
            <a:extLst>
              <a:ext uri="{FF2B5EF4-FFF2-40B4-BE49-F238E27FC236}">
                <a16:creationId xmlns:a16="http://schemas.microsoft.com/office/drawing/2014/main" id="{8AAD8207-37B2-9C41-B040-7671CB139FFD}"/>
              </a:ext>
            </a:extLst>
          </p:cNvPr>
          <p:cNvSpPr/>
          <p:nvPr/>
        </p:nvSpPr>
        <p:spPr>
          <a:xfrm rot="10800000">
            <a:off x="15127740" y="4263411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B7532485-C1D6-0649-A25C-E54B545CCA77}"/>
              </a:ext>
            </a:extLst>
          </p:cNvPr>
          <p:cNvCxnSpPr>
            <a:stCxn id="21" idx="0"/>
            <a:endCxn id="259" idx="3"/>
          </p:cNvCxnSpPr>
          <p:nvPr/>
        </p:nvCxnSpPr>
        <p:spPr>
          <a:xfrm rot="5400000" flipH="1" flipV="1">
            <a:off x="13890217" y="3136833"/>
            <a:ext cx="253865" cy="2507025"/>
          </a:xfrm>
          <a:prstGeom prst="bentConnector3">
            <a:avLst>
              <a:gd name="adj1" fmla="val 19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>
            <a:extLst>
              <a:ext uri="{FF2B5EF4-FFF2-40B4-BE49-F238E27FC236}">
                <a16:creationId xmlns:a16="http://schemas.microsoft.com/office/drawing/2014/main" id="{06D32D55-095C-514C-87CB-8AB45A7B84BC}"/>
              </a:ext>
            </a:extLst>
          </p:cNvPr>
          <p:cNvCxnSpPr>
            <a:stCxn id="137" idx="0"/>
            <a:endCxn id="259" idx="3"/>
          </p:cNvCxnSpPr>
          <p:nvPr/>
        </p:nvCxnSpPr>
        <p:spPr>
          <a:xfrm rot="5400000" flipH="1" flipV="1">
            <a:off x="12755382" y="2236464"/>
            <a:ext cx="488333" cy="4542228"/>
          </a:xfrm>
          <a:prstGeom prst="bentConnector3">
            <a:avLst>
              <a:gd name="adj1" fmla="val 146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C0BC080E-411F-E748-8D07-8B5B5CB94B69}"/>
              </a:ext>
            </a:extLst>
          </p:cNvPr>
          <p:cNvSpPr txBox="1"/>
          <p:nvPr/>
        </p:nvSpPr>
        <p:spPr>
          <a:xfrm>
            <a:off x="15353153" y="3943532"/>
            <a:ext cx="139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Chart-flow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null?</a:t>
            </a: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C400AE-46C2-5344-BE07-531B1D922BE6}"/>
              </a:ext>
            </a:extLst>
          </p:cNvPr>
          <p:cNvSpPr txBox="1"/>
          <p:nvPr/>
        </p:nvSpPr>
        <p:spPr>
          <a:xfrm>
            <a:off x="15565515" y="4642042"/>
            <a:ext cx="140176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Inference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E5551D33-6B74-A943-92BC-27EF02E1550B}"/>
              </a:ext>
            </a:extLst>
          </p:cNvPr>
          <p:cNvSpPr/>
          <p:nvPr/>
        </p:nvSpPr>
        <p:spPr>
          <a:xfrm>
            <a:off x="15178749" y="4917973"/>
            <a:ext cx="193638" cy="1936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50909BF7-27B1-EA46-8E6C-EB8A4D8A83AE}"/>
              </a:ext>
            </a:extLst>
          </p:cNvPr>
          <p:cNvCxnSpPr>
            <a:stCxn id="259" idx="0"/>
            <a:endCxn id="265" idx="0"/>
          </p:cNvCxnSpPr>
          <p:nvPr/>
        </p:nvCxnSpPr>
        <p:spPr>
          <a:xfrm>
            <a:off x="15270662" y="4534469"/>
            <a:ext cx="4907" cy="38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>
            <a:extLst>
              <a:ext uri="{FF2B5EF4-FFF2-40B4-BE49-F238E27FC236}">
                <a16:creationId xmlns:a16="http://schemas.microsoft.com/office/drawing/2014/main" id="{8334A97E-62EB-674A-BF8E-E2EADF491AF7}"/>
              </a:ext>
            </a:extLst>
          </p:cNvPr>
          <p:cNvCxnSpPr>
            <a:stCxn id="259" idx="1"/>
            <a:endCxn id="262" idx="0"/>
          </p:cNvCxnSpPr>
          <p:nvPr/>
        </p:nvCxnSpPr>
        <p:spPr>
          <a:xfrm>
            <a:off x="15342121" y="4398941"/>
            <a:ext cx="924274" cy="243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>
            <a:extLst>
              <a:ext uri="{FF2B5EF4-FFF2-40B4-BE49-F238E27FC236}">
                <a16:creationId xmlns:a16="http://schemas.microsoft.com/office/drawing/2014/main" id="{E2F97A9C-D8B8-0F4C-9540-FFE8FF3526BB}"/>
              </a:ext>
            </a:extLst>
          </p:cNvPr>
          <p:cNvCxnSpPr>
            <a:stCxn id="262" idx="2"/>
            <a:endCxn id="265" idx="6"/>
          </p:cNvCxnSpPr>
          <p:nvPr/>
        </p:nvCxnSpPr>
        <p:spPr>
          <a:xfrm rot="5400000">
            <a:off x="15771515" y="4519912"/>
            <a:ext cx="95752" cy="894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371E5A5-5A09-0E4A-B79E-AAC8154FB3B0}"/>
              </a:ext>
            </a:extLst>
          </p:cNvPr>
          <p:cNvSpPr txBox="1"/>
          <p:nvPr/>
        </p:nvSpPr>
        <p:spPr>
          <a:xfrm>
            <a:off x="15008447" y="4497849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8C751038-2F2F-B24A-B85F-58600755975B}"/>
              </a:ext>
            </a:extLst>
          </p:cNvPr>
          <p:cNvSpPr txBox="1"/>
          <p:nvPr/>
        </p:nvSpPr>
        <p:spPr>
          <a:xfrm>
            <a:off x="15318909" y="4413434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CF57169B-BFFB-5041-9E7B-82A35BCC52C9}"/>
              </a:ext>
            </a:extLst>
          </p:cNvPr>
          <p:cNvSpPr txBox="1"/>
          <p:nvPr/>
        </p:nvSpPr>
        <p:spPr>
          <a:xfrm>
            <a:off x="15320160" y="5081471"/>
            <a:ext cx="722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C7A9A58-19FF-E446-9451-E6647FBB8806}"/>
              </a:ext>
            </a:extLst>
          </p:cNvPr>
          <p:cNvSpPr/>
          <p:nvPr/>
        </p:nvSpPr>
        <p:spPr>
          <a:xfrm>
            <a:off x="13982581" y="7063781"/>
            <a:ext cx="3684460" cy="2598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E707625-154E-3C45-A78F-EC081C4482B5}"/>
              </a:ext>
            </a:extLst>
          </p:cNvPr>
          <p:cNvSpPr txBox="1"/>
          <p:nvPr/>
        </p:nvSpPr>
        <p:spPr>
          <a:xfrm>
            <a:off x="16605884" y="9713054"/>
            <a:ext cx="1061156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priority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77CFA508-E5A1-8041-9DB9-6F2FB17BABA0}"/>
              </a:ext>
            </a:extLst>
          </p:cNvPr>
          <p:cNvSpPr txBox="1"/>
          <p:nvPr/>
        </p:nvSpPr>
        <p:spPr>
          <a:xfrm>
            <a:off x="8162966" y="9784019"/>
            <a:ext cx="26204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can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only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one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transition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of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states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seamless</a:t>
            </a:r>
          </a:p>
        </p:txBody>
      </p:sp>
    </p:spTree>
    <p:extLst>
      <p:ext uri="{BB962C8B-B14F-4D97-AF65-F5344CB8AC3E}">
        <p14:creationId xmlns:p14="http://schemas.microsoft.com/office/powerpoint/2010/main" val="33176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80857" y="3779837"/>
            <a:ext cx="4043793" cy="641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Train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75639-0E5C-1D4E-B42D-1ED6A5C86A5E}"/>
              </a:ext>
            </a:extLst>
          </p:cNvPr>
          <p:cNvSpPr txBox="1"/>
          <p:nvPr/>
        </p:nvSpPr>
        <p:spPr>
          <a:xfrm>
            <a:off x="8352039" y="5493104"/>
            <a:ext cx="167901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Communicator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01C1F-7C74-1846-A137-BBF8E7BFB0EB}"/>
              </a:ext>
            </a:extLst>
          </p:cNvPr>
          <p:cNvSpPr txBox="1"/>
          <p:nvPr/>
        </p:nvSpPr>
        <p:spPr>
          <a:xfrm>
            <a:off x="8352036" y="6159626"/>
            <a:ext cx="167901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Scheduler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52064-6032-4145-9BDE-2ED23059A5D0}"/>
              </a:ext>
            </a:extLst>
          </p:cNvPr>
          <p:cNvSpPr txBox="1"/>
          <p:nvPr/>
        </p:nvSpPr>
        <p:spPr>
          <a:xfrm>
            <a:off x="8352034" y="8426738"/>
            <a:ext cx="167901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Train Core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52C19-9AA4-0941-BAFE-80C936343D76}"/>
              </a:ext>
            </a:extLst>
          </p:cNvPr>
          <p:cNvSpPr txBox="1"/>
          <p:nvPr/>
        </p:nvSpPr>
        <p:spPr>
          <a:xfrm>
            <a:off x="11400808" y="8867959"/>
            <a:ext cx="167901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Task Handler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B30EFB2-8B3F-9F4F-AEC9-82A4D137A8B4}"/>
              </a:ext>
            </a:extLst>
          </p:cNvPr>
          <p:cNvSpPr/>
          <p:nvPr/>
        </p:nvSpPr>
        <p:spPr>
          <a:xfrm>
            <a:off x="9094725" y="4709398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BCDB9AE-0A8B-3D4A-A7BF-97260E28197F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9191544" y="4903037"/>
            <a:ext cx="0" cy="5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AF5B4A-0744-3C4F-9492-CF83A6987727}"/>
              </a:ext>
            </a:extLst>
          </p:cNvPr>
          <p:cNvSpPr txBox="1"/>
          <p:nvPr/>
        </p:nvSpPr>
        <p:spPr>
          <a:xfrm>
            <a:off x="9243793" y="4990320"/>
            <a:ext cx="2362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① Request to train/del a new task or change task priority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5F55BCE-1FC0-B840-A95F-F599CFA461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1542" y="5770103"/>
            <a:ext cx="3" cy="38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2738128-1F13-D44C-90E2-6CB0FB25B7C5}"/>
              </a:ext>
            </a:extLst>
          </p:cNvPr>
          <p:cNvSpPr txBox="1"/>
          <p:nvPr/>
        </p:nvSpPr>
        <p:spPr>
          <a:xfrm>
            <a:off x="9243793" y="5754690"/>
            <a:ext cx="2362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②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inform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scheduler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schedule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18E1B6-4A31-0E4D-990A-AA9E4D661D40}"/>
              </a:ext>
            </a:extLst>
          </p:cNvPr>
          <p:cNvSpPr txBox="1"/>
          <p:nvPr/>
        </p:nvSpPr>
        <p:spPr>
          <a:xfrm>
            <a:off x="10031042" y="5404301"/>
            <a:ext cx="2362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③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4C0E443-D7E2-AB47-BAFE-F644492D3E5E}"/>
              </a:ext>
            </a:extLst>
          </p:cNvPr>
          <p:cNvSpPr txBox="1"/>
          <p:nvPr/>
        </p:nvSpPr>
        <p:spPr>
          <a:xfrm>
            <a:off x="11816162" y="6362646"/>
            <a:ext cx="1263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④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success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0226B2-AF88-E641-9734-5D1AD063DE74}"/>
              </a:ext>
            </a:extLst>
          </p:cNvPr>
          <p:cNvSpPr txBox="1"/>
          <p:nvPr/>
        </p:nvSpPr>
        <p:spPr>
          <a:xfrm>
            <a:off x="9241357" y="7728533"/>
            <a:ext cx="2362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Add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”to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trained”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85744D5-AA6E-0C47-A8C5-1FF972C506EC}"/>
              </a:ext>
            </a:extLst>
          </p:cNvPr>
          <p:cNvSpPr txBox="1"/>
          <p:nvPr/>
        </p:nvSpPr>
        <p:spPr>
          <a:xfrm>
            <a:off x="9205345" y="8013548"/>
            <a:ext cx="2362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While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”training”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empty,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send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batch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core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F6B5567-A860-F24A-9F21-EE736FDB85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1539" y="6436625"/>
            <a:ext cx="2" cy="19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4C3F3AA-6309-B94C-8C3D-08F73CB9E55C}"/>
              </a:ext>
            </a:extLst>
          </p:cNvPr>
          <p:cNvCxnSpPr/>
          <p:nvPr/>
        </p:nvCxnSpPr>
        <p:spPr>
          <a:xfrm flipV="1">
            <a:off x="8771789" y="6436625"/>
            <a:ext cx="0" cy="19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F7507B0-23B2-3E41-9F6E-5721C9A76430}"/>
              </a:ext>
            </a:extLst>
          </p:cNvPr>
          <p:cNvSpPr txBox="1"/>
          <p:nvPr/>
        </p:nvSpPr>
        <p:spPr>
          <a:xfrm>
            <a:off x="6473824" y="7467350"/>
            <a:ext cx="23621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Inform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scheduler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each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trained,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task’s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trained,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remove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from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“training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pool”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inform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</a:t>
            </a:r>
            <a:r>
              <a:rPr kumimoji="1" lang="en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ommunicator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done.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C1C64FAC-685F-434B-8289-3BA6B4540884}"/>
              </a:ext>
            </a:extLst>
          </p:cNvPr>
          <p:cNvCxnSpPr>
            <a:cxnSpLocks/>
          </p:cNvCxnSpPr>
          <p:nvPr/>
        </p:nvCxnSpPr>
        <p:spPr>
          <a:xfrm flipV="1">
            <a:off x="8771789" y="5770103"/>
            <a:ext cx="0" cy="38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D79788FA-3079-BC43-80B3-13859E9E056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8589814" y="4988192"/>
            <a:ext cx="686886" cy="322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F7F1AE75-F6B1-7743-BF33-CDB981806762}"/>
              </a:ext>
            </a:extLst>
          </p:cNvPr>
          <p:cNvCxnSpPr>
            <a:cxnSpLocks/>
            <a:stCxn id="87" idx="1"/>
            <a:endCxn id="6" idx="1"/>
          </p:cNvCxnSpPr>
          <p:nvPr/>
        </p:nvCxnSpPr>
        <p:spPr>
          <a:xfrm rot="10800000" flipH="1" flipV="1">
            <a:off x="6221375" y="6339733"/>
            <a:ext cx="5179432" cy="2666725"/>
          </a:xfrm>
          <a:prstGeom prst="bentConnector3">
            <a:avLst>
              <a:gd name="adj1" fmla="val -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F936D-8845-F045-9B26-411C9B65D3DE}"/>
              </a:ext>
            </a:extLst>
          </p:cNvPr>
          <p:cNvSpPr txBox="1"/>
          <p:nvPr/>
        </p:nvSpPr>
        <p:spPr>
          <a:xfrm>
            <a:off x="11828863" y="8069257"/>
            <a:ext cx="23621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finished,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some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work,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for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example,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evaluate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quality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of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dataset,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8BC9897-8ABD-9748-A6A4-F80F7E0CA7B2}"/>
              </a:ext>
            </a:extLst>
          </p:cNvPr>
          <p:cNvSpPr txBox="1"/>
          <p:nvPr/>
        </p:nvSpPr>
        <p:spPr>
          <a:xfrm>
            <a:off x="6954684" y="5219828"/>
            <a:ext cx="1263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Callback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finished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93650CF-6E94-2F4F-A7F5-63A1147E6FB8}"/>
              </a:ext>
            </a:extLst>
          </p:cNvPr>
          <p:cNvSpPr/>
          <p:nvPr/>
        </p:nvSpPr>
        <p:spPr>
          <a:xfrm>
            <a:off x="13181475" y="9281398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A100E69-E860-F14B-87CB-2B14B6D71C49}"/>
              </a:ext>
            </a:extLst>
          </p:cNvPr>
          <p:cNvSpPr txBox="1"/>
          <p:nvPr/>
        </p:nvSpPr>
        <p:spPr>
          <a:xfrm>
            <a:off x="13360642" y="9261586"/>
            <a:ext cx="3788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Send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Email,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file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ready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tagged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crowd-sourcing</a:t>
            </a:r>
          </a:p>
        </p:txBody>
      </p: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2F98B884-B7B7-7944-A670-B7A21D5FBF98}"/>
              </a:ext>
            </a:extLst>
          </p:cNvPr>
          <p:cNvCxnSpPr>
            <a:stCxn id="6" idx="2"/>
            <a:endCxn id="78" idx="2"/>
          </p:cNvCxnSpPr>
          <p:nvPr/>
        </p:nvCxnSpPr>
        <p:spPr>
          <a:xfrm rot="16200000" flipH="1">
            <a:off x="12594264" y="8791006"/>
            <a:ext cx="233260" cy="94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0C74A4F-14EA-824E-9F83-D39F12286EDF}"/>
              </a:ext>
            </a:extLst>
          </p:cNvPr>
          <p:cNvSpPr txBox="1"/>
          <p:nvPr/>
        </p:nvSpPr>
        <p:spPr>
          <a:xfrm>
            <a:off x="6221376" y="5945764"/>
            <a:ext cx="1585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35B5EF4-CEBA-2F47-9A20-554802B995FE}"/>
              </a:ext>
            </a:extLst>
          </p:cNvPr>
          <p:cNvSpPr txBox="1"/>
          <p:nvPr/>
        </p:nvSpPr>
        <p:spPr>
          <a:xfrm>
            <a:off x="6221376" y="6212775"/>
            <a:ext cx="15852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trained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2779E30-A11C-AE42-90E5-CF461BB0E4EF}"/>
              </a:ext>
            </a:extLst>
          </p:cNvPr>
          <p:cNvSpPr/>
          <p:nvPr/>
        </p:nvSpPr>
        <p:spPr>
          <a:xfrm>
            <a:off x="7469805" y="5994311"/>
            <a:ext cx="166678" cy="16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59BBE4A-F581-5A40-976D-62A61B7C44FD}"/>
              </a:ext>
            </a:extLst>
          </p:cNvPr>
          <p:cNvSpPr/>
          <p:nvPr/>
        </p:nvSpPr>
        <p:spPr>
          <a:xfrm>
            <a:off x="7303127" y="6247852"/>
            <a:ext cx="166678" cy="16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817D6E7-DAEC-3A42-BF50-08FA853B01C6}"/>
              </a:ext>
            </a:extLst>
          </p:cNvPr>
          <p:cNvSpPr/>
          <p:nvPr/>
        </p:nvSpPr>
        <p:spPr>
          <a:xfrm>
            <a:off x="9098581" y="727371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295E8A7D-9C7C-7744-A1BD-49725ACB29A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636483" y="6285501"/>
            <a:ext cx="715552" cy="1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A07630CA-9578-6249-B62A-E8D4139AAA44}"/>
              </a:ext>
            </a:extLst>
          </p:cNvPr>
          <p:cNvCxnSpPr>
            <a:stCxn id="86" idx="0"/>
            <a:endCxn id="3" idx="1"/>
          </p:cNvCxnSpPr>
          <p:nvPr/>
        </p:nvCxnSpPr>
        <p:spPr>
          <a:xfrm rot="5400000" flipH="1" flipV="1">
            <a:off x="7525944" y="5119671"/>
            <a:ext cx="314161" cy="1338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2761E0-98EB-E441-BFAD-381F6B43E78A}"/>
              </a:ext>
            </a:extLst>
          </p:cNvPr>
          <p:cNvSpPr txBox="1"/>
          <p:nvPr/>
        </p:nvSpPr>
        <p:spPr>
          <a:xfrm>
            <a:off x="13821533" y="4849310"/>
            <a:ext cx="286636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empty,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send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”train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core”</a:t>
            </a:r>
          </a:p>
          <a:p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Situation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when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empty:</a:t>
            </a:r>
          </a:p>
          <a:p>
            <a:pPr marL="228600" indent="-228600">
              <a:buAutoNum type="arabicPeriod"/>
            </a:pP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scheduler,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first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time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you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add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  <a:p>
            <a:pPr marL="228600" indent="-228600">
              <a:buAutoNum type="arabicPeriod"/>
            </a:pP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previous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tasks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has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finished</a:t>
            </a:r>
          </a:p>
        </p:txBody>
      </p:sp>
      <p:cxnSp>
        <p:nvCxnSpPr>
          <p:cNvPr id="100" name="肘形连接符 99">
            <a:extLst>
              <a:ext uri="{FF2B5EF4-FFF2-40B4-BE49-F238E27FC236}">
                <a16:creationId xmlns:a16="http://schemas.microsoft.com/office/drawing/2014/main" id="{A36C1EC0-372C-534F-A18C-6394CE495D0A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 flipH="1" flipV="1">
            <a:off x="7640719" y="5797291"/>
            <a:ext cx="42691" cy="1296111"/>
          </a:xfrm>
          <a:prstGeom prst="bentConnector4">
            <a:avLst>
              <a:gd name="adj1" fmla="val -535476"/>
              <a:gd name="adj2" fmla="val 80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06031CB-F184-7545-9073-ADFA919D3190}"/>
              </a:ext>
            </a:extLst>
          </p:cNvPr>
          <p:cNvSpPr txBox="1"/>
          <p:nvPr/>
        </p:nvSpPr>
        <p:spPr>
          <a:xfrm>
            <a:off x="7033629" y="6690317"/>
            <a:ext cx="1263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Remove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from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pool</a:t>
            </a:r>
          </a:p>
        </p:txBody>
      </p: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129E86F4-ED16-9549-8A1F-7C5682B7ABF6}"/>
              </a:ext>
            </a:extLst>
          </p:cNvPr>
          <p:cNvCxnSpPr>
            <a:stCxn id="96" idx="2"/>
            <a:endCxn id="91" idx="6"/>
          </p:cNvCxnSpPr>
          <p:nvPr/>
        </p:nvCxnSpPr>
        <p:spPr>
          <a:xfrm rot="5400000">
            <a:off x="11624564" y="3740380"/>
            <a:ext cx="1297809" cy="5962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FEA63CD-618D-BA40-A1AA-48EBE31AAFEC}"/>
              </a:ext>
            </a:extLst>
          </p:cNvPr>
          <p:cNvSpPr/>
          <p:nvPr/>
        </p:nvSpPr>
        <p:spPr>
          <a:xfrm>
            <a:off x="8277665" y="5126662"/>
            <a:ext cx="1795298" cy="14251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849D6A-9571-AA40-8A9A-88D1A30EF9B4}"/>
              </a:ext>
            </a:extLst>
          </p:cNvPr>
          <p:cNvSpPr txBox="1"/>
          <p:nvPr/>
        </p:nvSpPr>
        <p:spPr>
          <a:xfrm>
            <a:off x="10147333" y="6285500"/>
            <a:ext cx="1215228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venir Book" panose="02000503020000020003" pitchFamily="2" charset="0"/>
              </a:rPr>
              <a:t>Train</a:t>
            </a:r>
            <a:r>
              <a:rPr kumimoji="1" lang="zh-CN" altLang="en-US" sz="11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venir Book" panose="02000503020000020003" pitchFamily="2" charset="0"/>
              </a:rPr>
              <a:t>Master</a:t>
            </a:r>
            <a:endParaRPr kumimoji="1" lang="zh-CN" altLang="en-US" sz="11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80857" y="3779837"/>
            <a:ext cx="4043793" cy="641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MATCH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>
            <a:extLst>
              <a:ext uri="{FF2B5EF4-FFF2-40B4-BE49-F238E27FC236}">
                <a16:creationId xmlns:a16="http://schemas.microsoft.com/office/drawing/2014/main" id="{20DC34BB-BE23-6043-927E-50079A396408}"/>
              </a:ext>
            </a:extLst>
          </p:cNvPr>
          <p:cNvSpPr/>
          <p:nvPr/>
        </p:nvSpPr>
        <p:spPr>
          <a:xfrm>
            <a:off x="5909774" y="4843802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A87860-94DC-6842-AD05-9D8314F7B6B4}"/>
              </a:ext>
            </a:extLst>
          </p:cNvPr>
          <p:cNvSpPr/>
          <p:nvPr/>
        </p:nvSpPr>
        <p:spPr>
          <a:xfrm>
            <a:off x="6014168" y="4916683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033263-B20B-E94B-8987-21371D0CE493}"/>
              </a:ext>
            </a:extLst>
          </p:cNvPr>
          <p:cNvSpPr/>
          <p:nvPr/>
        </p:nvSpPr>
        <p:spPr>
          <a:xfrm>
            <a:off x="6118562" y="4998498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CE73108-0F88-1540-B21E-0B975AED146A}"/>
              </a:ext>
            </a:extLst>
          </p:cNvPr>
          <p:cNvSpPr/>
          <p:nvPr/>
        </p:nvSpPr>
        <p:spPr>
          <a:xfrm>
            <a:off x="6222220" y="5080313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67692" y="3766937"/>
            <a:ext cx="4043793" cy="1190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TRAINING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ALGORITHM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4B1DEB-2C57-2747-9D60-6387E315ADAA}"/>
              </a:ext>
            </a:extLst>
          </p:cNvPr>
          <p:cNvSpPr/>
          <p:nvPr/>
        </p:nvSpPr>
        <p:spPr>
          <a:xfrm>
            <a:off x="6626380" y="6871447"/>
            <a:ext cx="2009347" cy="26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endParaRPr kumimoji="1" lang="zh-CN" altLang="en-US" sz="1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1BF8AE6-D8C3-5F47-A257-0D8871943342}"/>
              </a:ext>
            </a:extLst>
          </p:cNvPr>
          <p:cNvSpPr txBox="1"/>
          <p:nvPr/>
        </p:nvSpPr>
        <p:spPr>
          <a:xfrm>
            <a:off x="5852092" y="6862296"/>
            <a:ext cx="1171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Feature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extractor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D8CD760-1FF7-1449-AD68-3D296E32759C}"/>
              </a:ext>
            </a:extLst>
          </p:cNvPr>
          <p:cNvSpPr/>
          <p:nvPr/>
        </p:nvSpPr>
        <p:spPr>
          <a:xfrm>
            <a:off x="6617190" y="7221895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A35AEDA-D645-BE4F-A028-7401403AF6B2}"/>
              </a:ext>
            </a:extLst>
          </p:cNvPr>
          <p:cNvSpPr/>
          <p:nvPr/>
        </p:nvSpPr>
        <p:spPr>
          <a:xfrm>
            <a:off x="6973985" y="722189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ED9214D-C351-804D-BD9C-AE666DC81790}"/>
              </a:ext>
            </a:extLst>
          </p:cNvPr>
          <p:cNvSpPr txBox="1"/>
          <p:nvPr/>
        </p:nvSpPr>
        <p:spPr>
          <a:xfrm>
            <a:off x="7458353" y="7224119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D0E4865-08DD-7D44-91B0-AA9CD071B85F}"/>
              </a:ext>
            </a:extLst>
          </p:cNvPr>
          <p:cNvSpPr/>
          <p:nvPr/>
        </p:nvSpPr>
        <p:spPr>
          <a:xfrm>
            <a:off x="8400626" y="722189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DB989A-3282-F441-828B-DB4DDF13B20C}"/>
              </a:ext>
            </a:extLst>
          </p:cNvPr>
          <p:cNvCxnSpPr/>
          <p:nvPr/>
        </p:nvCxnSpPr>
        <p:spPr>
          <a:xfrm flipV="1">
            <a:off x="7598778" y="5692353"/>
            <a:ext cx="0" cy="1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3644415-6FFE-374F-90F2-625C83A78576}"/>
              </a:ext>
            </a:extLst>
          </p:cNvPr>
          <p:cNvSpPr txBox="1"/>
          <p:nvPr/>
        </p:nvSpPr>
        <p:spPr>
          <a:xfrm>
            <a:off x="7598778" y="5389399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B5348-0B0F-5F48-83B8-758BDE5FC8AD}"/>
              </a:ext>
            </a:extLst>
          </p:cNvPr>
          <p:cNvGrpSpPr/>
          <p:nvPr/>
        </p:nvGrpSpPr>
        <p:grpSpPr>
          <a:xfrm>
            <a:off x="6614142" y="7750861"/>
            <a:ext cx="2154062" cy="739766"/>
            <a:chOff x="1132249" y="1727342"/>
            <a:chExt cx="3138653" cy="69967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35AC45B3-C70D-4D42-AAA7-8FC7B4471841}"/>
                </a:ext>
              </a:extLst>
            </p:cNvPr>
            <p:cNvSpPr/>
            <p:nvPr/>
          </p:nvSpPr>
          <p:spPr>
            <a:xfrm>
              <a:off x="1132249" y="1727342"/>
              <a:ext cx="2941854" cy="4308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400C2C-E361-234B-9EBC-401C7370E9B7}"/>
                </a:ext>
              </a:extLst>
            </p:cNvPr>
            <p:cNvSpPr txBox="1"/>
            <p:nvPr/>
          </p:nvSpPr>
          <p:spPr>
            <a:xfrm>
              <a:off x="1509484" y="2179581"/>
              <a:ext cx="2761418" cy="2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latin typeface="Avenir Book" panose="02000503020000020003" pitchFamily="2" charset="0"/>
                </a:rPr>
                <a:t>k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intents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with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 err="1">
                  <a:latin typeface="Avenir Book" panose="02000503020000020003" pitchFamily="2" charset="0"/>
                </a:rPr>
                <a:t>k_n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samples</a:t>
              </a:r>
              <a:endParaRPr kumimoji="1" lang="zh-CN" altLang="en-US" sz="110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3B14F1C-CF25-BC4B-8083-CECF0100ABA4}"/>
              </a:ext>
            </a:extLst>
          </p:cNvPr>
          <p:cNvSpPr/>
          <p:nvPr/>
        </p:nvSpPr>
        <p:spPr>
          <a:xfrm>
            <a:off x="6346542" y="5195150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箭头 14">
            <a:extLst>
              <a:ext uri="{FF2B5EF4-FFF2-40B4-BE49-F238E27FC236}">
                <a16:creationId xmlns:a16="http://schemas.microsoft.com/office/drawing/2014/main" id="{DDE6B610-0770-474D-8DED-424820E3A025}"/>
              </a:ext>
            </a:extLst>
          </p:cNvPr>
          <p:cNvSpPr/>
          <p:nvPr/>
        </p:nvSpPr>
        <p:spPr>
          <a:xfrm>
            <a:off x="7543843" y="7500550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DADE780-5BD3-FC48-BBDC-7995CB5BC091}"/>
              </a:ext>
            </a:extLst>
          </p:cNvPr>
          <p:cNvSpPr/>
          <p:nvPr/>
        </p:nvSpPr>
        <p:spPr>
          <a:xfrm>
            <a:off x="6626379" y="5946250"/>
            <a:ext cx="2009347" cy="430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classifier</a:t>
            </a:r>
            <a:endParaRPr kumimoji="1" lang="zh-CN" altLang="en-US" sz="1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6B77506-BF52-2C44-8CE9-E4594BC3AA08}"/>
              </a:ext>
            </a:extLst>
          </p:cNvPr>
          <p:cNvSpPr/>
          <p:nvPr/>
        </p:nvSpPr>
        <p:spPr>
          <a:xfrm>
            <a:off x="8377541" y="5357738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376684E-B19A-CC44-A5CD-59FA3D4DBAAD}"/>
              </a:ext>
            </a:extLst>
          </p:cNvPr>
          <p:cNvSpPr/>
          <p:nvPr/>
        </p:nvSpPr>
        <p:spPr>
          <a:xfrm>
            <a:off x="8461271" y="5317377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AEE8A7C-6BE6-674A-AAF6-0CC278FCCAF3}"/>
              </a:ext>
            </a:extLst>
          </p:cNvPr>
          <p:cNvSpPr txBox="1"/>
          <p:nvPr/>
        </p:nvSpPr>
        <p:spPr>
          <a:xfrm>
            <a:off x="8915162" y="5286244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Cross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entropy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loss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A8D85D41-70F8-F546-AA07-09FC9EAF1A06}"/>
              </a:ext>
            </a:extLst>
          </p:cNvPr>
          <p:cNvCxnSpPr>
            <a:stCxn id="125" idx="2"/>
            <a:endCxn id="108" idx="3"/>
          </p:cNvCxnSpPr>
          <p:nvPr/>
        </p:nvCxnSpPr>
        <p:spPr>
          <a:xfrm rot="5400000">
            <a:off x="8873321" y="5310261"/>
            <a:ext cx="613839" cy="1089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146500-5863-E948-A743-3B7101910866}"/>
              </a:ext>
            </a:extLst>
          </p:cNvPr>
          <p:cNvSpPr txBox="1"/>
          <p:nvPr/>
        </p:nvSpPr>
        <p:spPr>
          <a:xfrm>
            <a:off x="8603452" y="5900082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7FBAED-3FB1-994E-B8DB-1C85256F253C}"/>
              </a:ext>
            </a:extLst>
          </p:cNvPr>
          <p:cNvSpPr txBox="1"/>
          <p:nvPr/>
        </p:nvSpPr>
        <p:spPr>
          <a:xfrm>
            <a:off x="8411141" y="5578744"/>
            <a:ext cx="27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k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C4EB1F5-5CA0-FB4E-818A-D66ED76993BF}"/>
              </a:ext>
            </a:extLst>
          </p:cNvPr>
          <p:cNvSpPr/>
          <p:nvPr/>
        </p:nvSpPr>
        <p:spPr>
          <a:xfrm>
            <a:off x="6626379" y="5357738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3F534F5-A583-4D45-A061-E82C1A72940F}"/>
              </a:ext>
            </a:extLst>
          </p:cNvPr>
          <p:cNvSpPr/>
          <p:nvPr/>
        </p:nvSpPr>
        <p:spPr>
          <a:xfrm>
            <a:off x="6710109" y="5317377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B5C2883-4F77-A44C-80D3-FCE3F51670D6}"/>
              </a:ext>
            </a:extLst>
          </p:cNvPr>
          <p:cNvSpPr/>
          <p:nvPr/>
        </p:nvSpPr>
        <p:spPr>
          <a:xfrm>
            <a:off x="7030329" y="5357738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DED4258-8D0A-3941-83CF-9CE5E13FDB7B}"/>
              </a:ext>
            </a:extLst>
          </p:cNvPr>
          <p:cNvSpPr/>
          <p:nvPr/>
        </p:nvSpPr>
        <p:spPr>
          <a:xfrm>
            <a:off x="7114059" y="5317377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F2EBEFF-B486-EB4B-AF02-309B63B74354}"/>
              </a:ext>
            </a:extLst>
          </p:cNvPr>
          <p:cNvSpPr txBox="1"/>
          <p:nvPr/>
        </p:nvSpPr>
        <p:spPr>
          <a:xfrm>
            <a:off x="6623332" y="5611175"/>
            <a:ext cx="27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0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60" name="上箭头 159">
            <a:extLst>
              <a:ext uri="{FF2B5EF4-FFF2-40B4-BE49-F238E27FC236}">
                <a16:creationId xmlns:a16="http://schemas.microsoft.com/office/drawing/2014/main" id="{DC3F60FB-2BB8-744B-8D4D-8674448FC7C1}"/>
              </a:ext>
            </a:extLst>
          </p:cNvPr>
          <p:cNvSpPr/>
          <p:nvPr/>
        </p:nvSpPr>
        <p:spPr>
          <a:xfrm>
            <a:off x="7553033" y="6608686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ED3E78-7264-F94B-A11D-D7F51168A146}"/>
              </a:ext>
            </a:extLst>
          </p:cNvPr>
          <p:cNvSpPr/>
          <p:nvPr/>
        </p:nvSpPr>
        <p:spPr>
          <a:xfrm>
            <a:off x="6330208" y="4239150"/>
            <a:ext cx="3297726" cy="26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C60B6BF-32EC-0A48-AFCD-201891424841}"/>
              </a:ext>
            </a:extLst>
          </p:cNvPr>
          <p:cNvSpPr/>
          <p:nvPr/>
        </p:nvSpPr>
        <p:spPr>
          <a:xfrm>
            <a:off x="9627931" y="4239150"/>
            <a:ext cx="1076308" cy="267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val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5C501FC-E7FD-E94F-B29E-679623009C65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10166085" y="4506474"/>
            <a:ext cx="0" cy="6886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4923305-50F9-2C4E-80A6-727E1BE6F8C6}"/>
              </a:ext>
            </a:extLst>
          </p:cNvPr>
          <p:cNvSpPr txBox="1"/>
          <p:nvPr/>
        </p:nvSpPr>
        <p:spPr>
          <a:xfrm>
            <a:off x="10126147" y="4624695"/>
            <a:ext cx="3324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with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best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score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on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 err="1">
                <a:latin typeface="Avenir Book" panose="02000503020000020003" pitchFamily="2" charset="0"/>
              </a:rPr>
              <a:t>val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set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9BB2FF6-1BBC-9647-8470-B2512D2943D3}"/>
              </a:ext>
            </a:extLst>
          </p:cNvPr>
          <p:cNvSpPr txBox="1"/>
          <p:nvPr/>
        </p:nvSpPr>
        <p:spPr>
          <a:xfrm>
            <a:off x="7566148" y="5355021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CDE6D09-F844-F14A-9AAE-38526EC1428F}"/>
              </a:ext>
            </a:extLst>
          </p:cNvPr>
          <p:cNvGrpSpPr/>
          <p:nvPr/>
        </p:nvGrpSpPr>
        <p:grpSpPr>
          <a:xfrm>
            <a:off x="14360903" y="8499915"/>
            <a:ext cx="2154062" cy="739766"/>
            <a:chOff x="1132249" y="1727342"/>
            <a:chExt cx="3138653" cy="699670"/>
          </a:xfrm>
        </p:grpSpPr>
        <p:sp>
          <p:nvSpPr>
            <p:cNvPr id="172" name="圆角矩形 171">
              <a:extLst>
                <a:ext uri="{FF2B5EF4-FFF2-40B4-BE49-F238E27FC236}">
                  <a16:creationId xmlns:a16="http://schemas.microsoft.com/office/drawing/2014/main" id="{DF1BFD2F-3CB5-9B4C-87CA-242198122AB6}"/>
                </a:ext>
              </a:extLst>
            </p:cNvPr>
            <p:cNvSpPr/>
            <p:nvPr/>
          </p:nvSpPr>
          <p:spPr>
            <a:xfrm>
              <a:off x="1132249" y="1727342"/>
              <a:ext cx="2941854" cy="4308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6AF2724-B8D8-4047-A652-89B174CF6393}"/>
                </a:ext>
              </a:extLst>
            </p:cNvPr>
            <p:cNvSpPr txBox="1"/>
            <p:nvPr/>
          </p:nvSpPr>
          <p:spPr>
            <a:xfrm>
              <a:off x="1509484" y="2179581"/>
              <a:ext cx="2761418" cy="2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latin typeface="Avenir Book" panose="02000503020000020003" pitchFamily="2" charset="0"/>
                </a:rPr>
                <a:t>k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intents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with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 err="1">
                  <a:latin typeface="Avenir Book" panose="02000503020000020003" pitchFamily="2" charset="0"/>
                </a:rPr>
                <a:t>k_n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samples</a:t>
              </a:r>
              <a:endParaRPr kumimoji="1" lang="zh-CN" altLang="en-US" sz="110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181" name="上箭头 180">
            <a:extLst>
              <a:ext uri="{FF2B5EF4-FFF2-40B4-BE49-F238E27FC236}">
                <a16:creationId xmlns:a16="http://schemas.microsoft.com/office/drawing/2014/main" id="{E8B7CFF3-F567-2646-B004-05E37BD2C93F}"/>
              </a:ext>
            </a:extLst>
          </p:cNvPr>
          <p:cNvSpPr/>
          <p:nvPr/>
        </p:nvSpPr>
        <p:spPr>
          <a:xfrm>
            <a:off x="15324657" y="8251350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EBFBCA1-22A1-254E-9FF2-078C1CF28EA9}"/>
              </a:ext>
            </a:extLst>
          </p:cNvPr>
          <p:cNvSpPr txBox="1"/>
          <p:nvPr/>
        </p:nvSpPr>
        <p:spPr>
          <a:xfrm>
            <a:off x="12254786" y="6444502"/>
            <a:ext cx="137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Trigger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training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selected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4E584BB3-788A-B840-A1AD-833400E81D53}"/>
              </a:ext>
            </a:extLst>
          </p:cNvPr>
          <p:cNvSpPr/>
          <p:nvPr/>
        </p:nvSpPr>
        <p:spPr>
          <a:xfrm>
            <a:off x="13779752" y="7560801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6E35348-9D55-FD41-A10D-B86B958883D3}"/>
              </a:ext>
            </a:extLst>
          </p:cNvPr>
          <p:cNvSpPr txBox="1"/>
          <p:nvPr/>
        </p:nvSpPr>
        <p:spPr>
          <a:xfrm>
            <a:off x="16230038" y="7506129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63FE73A-BB2A-3044-B0E5-4AEB9243A2FD}"/>
              </a:ext>
            </a:extLst>
          </p:cNvPr>
          <p:cNvSpPr/>
          <p:nvPr/>
        </p:nvSpPr>
        <p:spPr>
          <a:xfrm>
            <a:off x="16939748" y="7506656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156BF8D-30E5-1347-9DE6-A1F5D3E092A4}"/>
              </a:ext>
            </a:extLst>
          </p:cNvPr>
          <p:cNvSpPr/>
          <p:nvPr/>
        </p:nvSpPr>
        <p:spPr>
          <a:xfrm>
            <a:off x="14118085" y="7552823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539277D6-2AF8-7642-A6CE-00EFDFEA589E}"/>
              </a:ext>
            </a:extLst>
          </p:cNvPr>
          <p:cNvSpPr/>
          <p:nvPr/>
        </p:nvSpPr>
        <p:spPr>
          <a:xfrm>
            <a:off x="14462730" y="7539554"/>
            <a:ext cx="215444" cy="215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DCE7D5A4-642E-BE4C-85E4-299B50764B35}"/>
              </a:ext>
            </a:extLst>
          </p:cNvPr>
          <p:cNvSpPr/>
          <p:nvPr/>
        </p:nvSpPr>
        <p:spPr>
          <a:xfrm>
            <a:off x="14803430" y="7539554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748FB2A-A483-0240-AE4B-C1FC1FBB92E3}"/>
              </a:ext>
            </a:extLst>
          </p:cNvPr>
          <p:cNvSpPr/>
          <p:nvPr/>
        </p:nvSpPr>
        <p:spPr>
          <a:xfrm>
            <a:off x="15141763" y="7531576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D21D496-D845-784E-A76A-1D3C41D07A7A}"/>
              </a:ext>
            </a:extLst>
          </p:cNvPr>
          <p:cNvSpPr/>
          <p:nvPr/>
        </p:nvSpPr>
        <p:spPr>
          <a:xfrm>
            <a:off x="15834520" y="7534453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533D575A-B5E2-714F-9E3C-ED14686CBA1D}"/>
              </a:ext>
            </a:extLst>
          </p:cNvPr>
          <p:cNvSpPr/>
          <p:nvPr/>
        </p:nvSpPr>
        <p:spPr>
          <a:xfrm>
            <a:off x="11924557" y="8824449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FDB4ED1-9715-BC43-B021-BBFC2695C1D0}"/>
              </a:ext>
            </a:extLst>
          </p:cNvPr>
          <p:cNvSpPr txBox="1"/>
          <p:nvPr/>
        </p:nvSpPr>
        <p:spPr>
          <a:xfrm>
            <a:off x="12202748" y="8824449"/>
            <a:ext cx="134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Unselected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95A86028-8FC5-AB41-B06D-2A782010FA24}"/>
              </a:ext>
            </a:extLst>
          </p:cNvPr>
          <p:cNvSpPr/>
          <p:nvPr/>
        </p:nvSpPr>
        <p:spPr>
          <a:xfrm>
            <a:off x="11924557" y="9167989"/>
            <a:ext cx="215444" cy="215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8FD2062-3BAF-EF4C-B3CE-D03F4C1DEF54}"/>
              </a:ext>
            </a:extLst>
          </p:cNvPr>
          <p:cNvSpPr txBox="1"/>
          <p:nvPr/>
        </p:nvSpPr>
        <p:spPr>
          <a:xfrm>
            <a:off x="12208887" y="9167989"/>
            <a:ext cx="1944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with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texts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changed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5288B5C-71BC-774B-B3BB-46F1109C1CB0}"/>
              </a:ext>
            </a:extLst>
          </p:cNvPr>
          <p:cNvSpPr/>
          <p:nvPr/>
        </p:nvSpPr>
        <p:spPr>
          <a:xfrm>
            <a:off x="11925475" y="9533965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EEDA4A2-704E-FD4E-88DD-6E137C78C3DB}"/>
              </a:ext>
            </a:extLst>
          </p:cNvPr>
          <p:cNvSpPr txBox="1"/>
          <p:nvPr/>
        </p:nvSpPr>
        <p:spPr>
          <a:xfrm>
            <a:off x="12209805" y="9434534"/>
            <a:ext cx="2175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need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to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retrained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negative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samples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increased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6F74BB34-8FDD-3245-952B-9DE29C9D7CDD}"/>
              </a:ext>
            </a:extLst>
          </p:cNvPr>
          <p:cNvCxnSpPr>
            <a:stCxn id="208" idx="2"/>
            <a:endCxn id="203" idx="2"/>
          </p:cNvCxnSpPr>
          <p:nvPr/>
        </p:nvCxnSpPr>
        <p:spPr>
          <a:xfrm rot="10800000">
            <a:off x="11924557" y="9275711"/>
            <a:ext cx="918" cy="365976"/>
          </a:xfrm>
          <a:prstGeom prst="bentConnector3">
            <a:avLst>
              <a:gd name="adj1" fmla="val 250019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605422-255D-E044-AE25-DC802BD55655}"/>
              </a:ext>
            </a:extLst>
          </p:cNvPr>
          <p:cNvSpPr txBox="1"/>
          <p:nvPr/>
        </p:nvSpPr>
        <p:spPr>
          <a:xfrm>
            <a:off x="10545051" y="9275712"/>
            <a:ext cx="1345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May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high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similarity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9331874-0E18-F544-90BC-5B52A53C52AB}"/>
              </a:ext>
            </a:extLst>
          </p:cNvPr>
          <p:cNvGrpSpPr/>
          <p:nvPr/>
        </p:nvGrpSpPr>
        <p:grpSpPr>
          <a:xfrm>
            <a:off x="13724473" y="6008093"/>
            <a:ext cx="309641" cy="742626"/>
            <a:chOff x="7819132" y="3018919"/>
            <a:chExt cx="309641" cy="742626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62F39E09-2EE9-3649-AE8D-EDF7F8076DAE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3312E-4A67-B14B-A1F9-F94751001874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166C580-0307-774D-94CA-B40EC9294F58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4" name="矩形 213">
            <a:extLst>
              <a:ext uri="{FF2B5EF4-FFF2-40B4-BE49-F238E27FC236}">
                <a16:creationId xmlns:a16="http://schemas.microsoft.com/office/drawing/2014/main" id="{7ECBFDF6-E57C-254C-A427-F4446D0A9CAA}"/>
              </a:ext>
            </a:extLst>
          </p:cNvPr>
          <p:cNvSpPr/>
          <p:nvPr/>
        </p:nvSpPr>
        <p:spPr>
          <a:xfrm>
            <a:off x="5719325" y="8581826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AC0DE53-7468-154D-A7A6-E0A5C31B382F}"/>
              </a:ext>
            </a:extLst>
          </p:cNvPr>
          <p:cNvSpPr txBox="1"/>
          <p:nvPr/>
        </p:nvSpPr>
        <p:spPr>
          <a:xfrm>
            <a:off x="5924663" y="8583680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Ground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truth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label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52C4EA3-417F-A449-80EA-28B60046CFFD}"/>
              </a:ext>
            </a:extLst>
          </p:cNvPr>
          <p:cNvSpPr/>
          <p:nvPr/>
        </p:nvSpPr>
        <p:spPr>
          <a:xfrm>
            <a:off x="5718540" y="8889552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C603EF01-A38B-394F-8531-A0B736397931}"/>
              </a:ext>
            </a:extLst>
          </p:cNvPr>
          <p:cNvSpPr txBox="1"/>
          <p:nvPr/>
        </p:nvSpPr>
        <p:spPr>
          <a:xfrm>
            <a:off x="5906735" y="8867132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Predicted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label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869F684-D6CA-E349-AFAC-67E698AF7428}"/>
              </a:ext>
            </a:extLst>
          </p:cNvPr>
          <p:cNvSpPr txBox="1"/>
          <p:nvPr/>
        </p:nvSpPr>
        <p:spPr>
          <a:xfrm>
            <a:off x="12036531" y="5985590"/>
            <a:ext cx="1791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Output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range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from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0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-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1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906EA40-4197-3D41-AA72-83164222C6DA}"/>
              </a:ext>
            </a:extLst>
          </p:cNvPr>
          <p:cNvSpPr txBox="1"/>
          <p:nvPr/>
        </p:nvSpPr>
        <p:spPr>
          <a:xfrm>
            <a:off x="14833751" y="6249076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242089CC-4BC8-6E4C-82F5-A7A5F31F0678}"/>
              </a:ext>
            </a:extLst>
          </p:cNvPr>
          <p:cNvSpPr/>
          <p:nvPr/>
        </p:nvSpPr>
        <p:spPr>
          <a:xfrm>
            <a:off x="13405495" y="7067501"/>
            <a:ext cx="3814329" cy="29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endParaRPr kumimoji="1" lang="zh-CN" altLang="en-US" sz="1400" dirty="0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1F6622B-3FE8-1648-98A9-0DD129E33018}"/>
              </a:ext>
            </a:extLst>
          </p:cNvPr>
          <p:cNvCxnSpPr>
            <a:cxnSpLocks/>
            <a:stCxn id="185" idx="0"/>
          </p:cNvCxnSpPr>
          <p:nvPr/>
        </p:nvCxnSpPr>
        <p:spPr>
          <a:xfrm flipV="1">
            <a:off x="13887474" y="7157041"/>
            <a:ext cx="0" cy="40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413B15E-E21E-C04D-984B-DF3EB84BA890}"/>
              </a:ext>
            </a:extLst>
          </p:cNvPr>
          <p:cNvGrpSpPr/>
          <p:nvPr/>
        </p:nvGrpSpPr>
        <p:grpSpPr>
          <a:xfrm>
            <a:off x="14076370" y="6008093"/>
            <a:ext cx="309641" cy="742626"/>
            <a:chOff x="7819132" y="3018919"/>
            <a:chExt cx="309641" cy="742626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C4696110-3DC8-A448-ACB3-92A371D42201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B9573D7-66F4-6C45-BD9D-EFCB31962D73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886B9F-8BE9-794C-A014-149EB2A2BAD9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34F8F4C4-DB98-ED41-9FAA-BD4FD2BB7743}"/>
              </a:ext>
            </a:extLst>
          </p:cNvPr>
          <p:cNvGrpSpPr/>
          <p:nvPr/>
        </p:nvGrpSpPr>
        <p:grpSpPr>
          <a:xfrm>
            <a:off x="14419597" y="6008852"/>
            <a:ext cx="309641" cy="742626"/>
            <a:chOff x="7819132" y="3018919"/>
            <a:chExt cx="309641" cy="742626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EB39E6E6-F4F0-694E-9C1E-1B0CDAEC7395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B1ABEBBE-1A1C-924C-9C2F-CC119F0BD467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E0200445-5362-2F43-ACEC-E968069B22DD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4E32EB67-272D-C443-AC78-B038099701C9}"/>
              </a:ext>
            </a:extLst>
          </p:cNvPr>
          <p:cNvSpPr/>
          <p:nvPr/>
        </p:nvSpPr>
        <p:spPr>
          <a:xfrm>
            <a:off x="11919324" y="9915985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9BF6748-1014-724E-BFC7-53DABBE1F1CA}"/>
              </a:ext>
            </a:extLst>
          </p:cNvPr>
          <p:cNvSpPr txBox="1"/>
          <p:nvPr/>
        </p:nvSpPr>
        <p:spPr>
          <a:xfrm>
            <a:off x="12136900" y="9899941"/>
            <a:ext cx="2796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Classifier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57310A1F-B859-CA43-A242-E361EACB2B78}"/>
              </a:ext>
            </a:extLst>
          </p:cNvPr>
          <p:cNvGrpSpPr/>
          <p:nvPr/>
        </p:nvGrpSpPr>
        <p:grpSpPr>
          <a:xfrm>
            <a:off x="15444954" y="5997990"/>
            <a:ext cx="309641" cy="742626"/>
            <a:chOff x="7819132" y="3018919"/>
            <a:chExt cx="309641" cy="74262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036BE5CD-1AE3-5C41-93FE-667E1B7B6229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C5B403EB-7303-D448-B4AF-E4F8D3E1ECC3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2AA1364-E368-FF48-A328-07D03F6C05CA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55" name="直线连接符 254">
            <a:extLst>
              <a:ext uri="{FF2B5EF4-FFF2-40B4-BE49-F238E27FC236}">
                <a16:creationId xmlns:a16="http://schemas.microsoft.com/office/drawing/2014/main" id="{337B1C7E-47BF-9F46-9345-4102112FE69B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3871383" y="6750719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3611410E-DBA2-4A46-A7C8-BBCDEE3C37AA}"/>
              </a:ext>
            </a:extLst>
          </p:cNvPr>
          <p:cNvCxnSpPr>
            <a:cxnSpLocks/>
          </p:cNvCxnSpPr>
          <p:nvPr/>
        </p:nvCxnSpPr>
        <p:spPr>
          <a:xfrm flipV="1">
            <a:off x="14229702" y="6751366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0685CEA8-05D9-FF43-A687-527A0EB24970}"/>
              </a:ext>
            </a:extLst>
          </p:cNvPr>
          <p:cNvCxnSpPr>
            <a:cxnSpLocks/>
            <a:stCxn id="190" idx="0"/>
          </p:cNvCxnSpPr>
          <p:nvPr/>
        </p:nvCxnSpPr>
        <p:spPr>
          <a:xfrm flipV="1">
            <a:off x="14225807" y="7127817"/>
            <a:ext cx="3894" cy="42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35AFF96B-8F7F-4444-9D94-7FF246E862FF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14570452" y="7128136"/>
            <a:ext cx="0" cy="41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1907FEE-BCF3-244C-A87C-19E076B2814C}"/>
              </a:ext>
            </a:extLst>
          </p:cNvPr>
          <p:cNvCxnSpPr>
            <a:cxnSpLocks/>
          </p:cNvCxnSpPr>
          <p:nvPr/>
        </p:nvCxnSpPr>
        <p:spPr>
          <a:xfrm flipV="1">
            <a:off x="14566506" y="6741292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266B8CDD-968E-A94A-8675-D68AE141DB36}"/>
              </a:ext>
            </a:extLst>
          </p:cNvPr>
          <p:cNvCxnSpPr>
            <a:cxnSpLocks/>
          </p:cNvCxnSpPr>
          <p:nvPr/>
        </p:nvCxnSpPr>
        <p:spPr>
          <a:xfrm flipV="1">
            <a:off x="15591863" y="6733877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D070D45A-A7A1-E644-9799-2988670C7112}"/>
              </a:ext>
            </a:extLst>
          </p:cNvPr>
          <p:cNvSpPr/>
          <p:nvPr/>
        </p:nvSpPr>
        <p:spPr>
          <a:xfrm>
            <a:off x="13404607" y="7918869"/>
            <a:ext cx="3814329" cy="2500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sampling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each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intent</a:t>
            </a:r>
            <a:endParaRPr kumimoji="1" lang="zh-CN" altLang="en-US" sz="1400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FF305C7B-995B-0D47-8602-EBF6B6BA82EF}"/>
              </a:ext>
            </a:extLst>
          </p:cNvPr>
          <p:cNvSpPr/>
          <p:nvPr/>
        </p:nvSpPr>
        <p:spPr>
          <a:xfrm>
            <a:off x="15493902" y="7538227"/>
            <a:ext cx="215444" cy="2154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7DE0842C-F490-9B46-AABB-C8E2AB5A7983}"/>
              </a:ext>
            </a:extLst>
          </p:cNvPr>
          <p:cNvSpPr/>
          <p:nvPr/>
        </p:nvSpPr>
        <p:spPr>
          <a:xfrm>
            <a:off x="11929790" y="8494444"/>
            <a:ext cx="215444" cy="2154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46F7009-E049-0B41-9762-5FE19869CDF1}"/>
              </a:ext>
            </a:extLst>
          </p:cNvPr>
          <p:cNvSpPr txBox="1"/>
          <p:nvPr/>
        </p:nvSpPr>
        <p:spPr>
          <a:xfrm>
            <a:off x="12209805" y="8480201"/>
            <a:ext cx="1348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‘other’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intent,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always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updated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FBECB09D-7AA6-3143-89B3-32F1613A9331}"/>
              </a:ext>
            </a:extLst>
          </p:cNvPr>
          <p:cNvSpPr/>
          <p:nvPr/>
        </p:nvSpPr>
        <p:spPr>
          <a:xfrm>
            <a:off x="13439001" y="7564310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6" name="肘形连接符 275">
            <a:extLst>
              <a:ext uri="{FF2B5EF4-FFF2-40B4-BE49-F238E27FC236}">
                <a16:creationId xmlns:a16="http://schemas.microsoft.com/office/drawing/2014/main" id="{9E8E59E2-4F83-3047-9193-3E30DB55321E}"/>
              </a:ext>
            </a:extLst>
          </p:cNvPr>
          <p:cNvCxnSpPr>
            <a:stCxn id="269" idx="3"/>
            <a:endCxn id="188" idx="6"/>
          </p:cNvCxnSpPr>
          <p:nvPr/>
        </p:nvCxnSpPr>
        <p:spPr>
          <a:xfrm flipH="1" flipV="1">
            <a:off x="17155193" y="7614379"/>
            <a:ext cx="63743" cy="429505"/>
          </a:xfrm>
          <a:prstGeom prst="bentConnector3">
            <a:avLst>
              <a:gd name="adj1" fmla="val -358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0F8E2D68-B958-C542-A766-B552E58B86EA}"/>
              </a:ext>
            </a:extLst>
          </p:cNvPr>
          <p:cNvSpPr txBox="1"/>
          <p:nvPr/>
        </p:nvSpPr>
        <p:spPr>
          <a:xfrm>
            <a:off x="15917744" y="6008094"/>
            <a:ext cx="1619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Binary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cross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entropy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loss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78" name="肘形连接符 277">
            <a:extLst>
              <a:ext uri="{FF2B5EF4-FFF2-40B4-BE49-F238E27FC236}">
                <a16:creationId xmlns:a16="http://schemas.microsoft.com/office/drawing/2014/main" id="{48115FA7-A938-4A49-9B72-92AAC35390CA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16128157" y="6015646"/>
            <a:ext cx="175842" cy="1022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1145A718-3D93-4D4A-9DA7-A5A8364BBFBA}"/>
              </a:ext>
            </a:extLst>
          </p:cNvPr>
          <p:cNvSpPr txBox="1"/>
          <p:nvPr/>
        </p:nvSpPr>
        <p:spPr>
          <a:xfrm>
            <a:off x="15754595" y="6579552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A1DEC96D-EC89-B24A-AD00-66D35708F052}"/>
              </a:ext>
            </a:extLst>
          </p:cNvPr>
          <p:cNvCxnSpPr>
            <a:cxnSpLocks/>
            <a:stCxn id="270" idx="0"/>
          </p:cNvCxnSpPr>
          <p:nvPr/>
        </p:nvCxnSpPr>
        <p:spPr>
          <a:xfrm flipV="1">
            <a:off x="15601624" y="7303847"/>
            <a:ext cx="0" cy="23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CC76E375-3437-6B4D-821C-84584CBDD3A3}"/>
              </a:ext>
            </a:extLst>
          </p:cNvPr>
          <p:cNvSpPr/>
          <p:nvPr/>
        </p:nvSpPr>
        <p:spPr>
          <a:xfrm>
            <a:off x="11867458" y="5713362"/>
            <a:ext cx="5646811" cy="12159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4BB12471-8770-1448-931E-36BE67A979C9}"/>
              </a:ext>
            </a:extLst>
          </p:cNvPr>
          <p:cNvSpPr/>
          <p:nvPr/>
        </p:nvSpPr>
        <p:spPr>
          <a:xfrm>
            <a:off x="6677835" y="9593108"/>
            <a:ext cx="2009347" cy="269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distillation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module</a:t>
            </a:r>
            <a:endParaRPr kumimoji="1" lang="zh-CN" altLang="en-US" sz="1400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51859542-1BE2-594D-B271-27E82D182103}"/>
              </a:ext>
            </a:extLst>
          </p:cNvPr>
          <p:cNvSpPr/>
          <p:nvPr/>
        </p:nvSpPr>
        <p:spPr>
          <a:xfrm>
            <a:off x="6685741" y="9915984"/>
            <a:ext cx="2001441" cy="269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finetune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module</a:t>
            </a:r>
            <a:endParaRPr kumimoji="1" lang="zh-CN" altLang="en-US" sz="1400" dirty="0"/>
          </a:p>
        </p:txBody>
      </p:sp>
      <p:sp>
        <p:nvSpPr>
          <p:cNvPr id="291" name="任意形状 290">
            <a:extLst>
              <a:ext uri="{FF2B5EF4-FFF2-40B4-BE49-F238E27FC236}">
                <a16:creationId xmlns:a16="http://schemas.microsoft.com/office/drawing/2014/main" id="{588AD409-E314-FF4D-8F86-73A9DE626FCB}"/>
              </a:ext>
            </a:extLst>
          </p:cNvPr>
          <p:cNvSpPr/>
          <p:nvPr/>
        </p:nvSpPr>
        <p:spPr>
          <a:xfrm>
            <a:off x="9754442" y="3305475"/>
            <a:ext cx="8111266" cy="7401261"/>
          </a:xfrm>
          <a:custGeom>
            <a:avLst/>
            <a:gdLst>
              <a:gd name="connsiteX0" fmla="*/ 0 w 8111266"/>
              <a:gd name="connsiteY0" fmla="*/ 7401261 h 7401261"/>
              <a:gd name="connsiteX1" fmla="*/ 1538344 w 8111266"/>
              <a:gd name="connsiteY1" fmla="*/ 2259106 h 7401261"/>
              <a:gd name="connsiteX2" fmla="*/ 4647304 w 8111266"/>
              <a:gd name="connsiteY2" fmla="*/ 1968649 h 7401261"/>
              <a:gd name="connsiteX3" fmla="*/ 6777318 w 8111266"/>
              <a:gd name="connsiteY3" fmla="*/ 1269402 h 7401261"/>
              <a:gd name="connsiteX4" fmla="*/ 8111266 w 8111266"/>
              <a:gd name="connsiteY4" fmla="*/ 0 h 74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266" h="7401261">
                <a:moveTo>
                  <a:pt x="0" y="7401261"/>
                </a:moveTo>
                <a:cubicBezTo>
                  <a:pt x="381896" y="5282901"/>
                  <a:pt x="763793" y="3164541"/>
                  <a:pt x="1538344" y="2259106"/>
                </a:cubicBezTo>
                <a:cubicBezTo>
                  <a:pt x="2312895" y="1353671"/>
                  <a:pt x="3774142" y="2133600"/>
                  <a:pt x="4647304" y="1968649"/>
                </a:cubicBezTo>
                <a:cubicBezTo>
                  <a:pt x="5520466" y="1803698"/>
                  <a:pt x="6199991" y="1597510"/>
                  <a:pt x="6777318" y="1269402"/>
                </a:cubicBezTo>
                <a:cubicBezTo>
                  <a:pt x="7354645" y="941294"/>
                  <a:pt x="7869219" y="62753"/>
                  <a:pt x="8111266" y="0"/>
                </a:cubicBezTo>
              </a:path>
            </a:pathLst>
          </a:custGeom>
          <a:noFill/>
          <a:ln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11266"/>
                      <a:gd name="connsiteY0" fmla="*/ 7401261 h 7401261"/>
                      <a:gd name="connsiteX1" fmla="*/ 1538344 w 8111266"/>
                      <a:gd name="connsiteY1" fmla="*/ 2259106 h 7401261"/>
                      <a:gd name="connsiteX2" fmla="*/ 4647304 w 8111266"/>
                      <a:gd name="connsiteY2" fmla="*/ 1968649 h 7401261"/>
                      <a:gd name="connsiteX3" fmla="*/ 6777318 w 8111266"/>
                      <a:gd name="connsiteY3" fmla="*/ 1269402 h 7401261"/>
                      <a:gd name="connsiteX4" fmla="*/ 8111266 w 8111266"/>
                      <a:gd name="connsiteY4" fmla="*/ 0 h 740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11266" h="7401261" extrusionOk="0">
                        <a:moveTo>
                          <a:pt x="0" y="7401261"/>
                        </a:moveTo>
                        <a:cubicBezTo>
                          <a:pt x="162350" y="5147480"/>
                          <a:pt x="587385" y="3230750"/>
                          <a:pt x="1538344" y="2259106"/>
                        </a:cubicBezTo>
                        <a:cubicBezTo>
                          <a:pt x="2525194" y="1398365"/>
                          <a:pt x="3670719" y="2136889"/>
                          <a:pt x="4647304" y="1968649"/>
                        </a:cubicBezTo>
                        <a:cubicBezTo>
                          <a:pt x="5429201" y="1892823"/>
                          <a:pt x="6185193" y="1679305"/>
                          <a:pt x="6777318" y="1269402"/>
                        </a:cubicBezTo>
                        <a:cubicBezTo>
                          <a:pt x="7330246" y="927945"/>
                          <a:pt x="7914448" y="84364"/>
                          <a:pt x="811126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7B39D19-AFE1-7A40-A047-EFDD9235852F}"/>
              </a:ext>
            </a:extLst>
          </p:cNvPr>
          <p:cNvSpPr txBox="1"/>
          <p:nvPr/>
        </p:nvSpPr>
        <p:spPr>
          <a:xfrm>
            <a:off x="13404606" y="4478321"/>
            <a:ext cx="248276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venir Book" panose="02000503020000020003" pitchFamily="2" charset="0"/>
              </a:rPr>
              <a:t>CLASSIC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TRAINING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(NLU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stage4)</a:t>
            </a:r>
            <a:endParaRPr kumimoji="1" lang="zh-CN" altLang="en-US" sz="1200" dirty="0">
              <a:latin typeface="Avenir Book" panose="02000503020000020003" pitchFamily="2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D727F7EA-63FC-DF41-BC45-504F4EEF10F6}"/>
              </a:ext>
            </a:extLst>
          </p:cNvPr>
          <p:cNvSpPr txBox="1"/>
          <p:nvPr/>
        </p:nvSpPr>
        <p:spPr>
          <a:xfrm>
            <a:off x="15302675" y="5368286"/>
            <a:ext cx="2216497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venir Book" panose="02000503020000020003" pitchFamily="2" charset="0"/>
              </a:rPr>
              <a:t>FAST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TRAINING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(NLU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stage3)</a:t>
            </a:r>
            <a:endParaRPr kumimoji="1" lang="zh-CN" altLang="en-US" sz="1200" dirty="0">
              <a:latin typeface="Avenir Book" panose="02000503020000020003" pitchFamily="2" charset="0"/>
            </a:endParaRPr>
          </a:p>
        </p:txBody>
      </p:sp>
      <p:cxnSp>
        <p:nvCxnSpPr>
          <p:cNvPr id="296" name="肘形连接符 295">
            <a:extLst>
              <a:ext uri="{FF2B5EF4-FFF2-40B4-BE49-F238E27FC236}">
                <a16:creationId xmlns:a16="http://schemas.microsoft.com/office/drawing/2014/main" id="{052AD9C9-4ACF-B046-84EF-C3FBD9FBD1CB}"/>
              </a:ext>
            </a:extLst>
          </p:cNvPr>
          <p:cNvCxnSpPr>
            <a:stCxn id="285" idx="3"/>
            <a:endCxn id="2" idx="3"/>
          </p:cNvCxnSpPr>
          <p:nvPr/>
        </p:nvCxnSpPr>
        <p:spPr>
          <a:xfrm flipH="1" flipV="1">
            <a:off x="8635727" y="7006106"/>
            <a:ext cx="51455" cy="2721661"/>
          </a:xfrm>
          <a:prstGeom prst="bentConnector3">
            <a:avLst>
              <a:gd name="adj1" fmla="val -444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>
            <a:extLst>
              <a:ext uri="{FF2B5EF4-FFF2-40B4-BE49-F238E27FC236}">
                <a16:creationId xmlns:a16="http://schemas.microsoft.com/office/drawing/2014/main" id="{E19F421E-E978-734A-824F-444A3EEF0C16}"/>
              </a:ext>
            </a:extLst>
          </p:cNvPr>
          <p:cNvCxnSpPr>
            <a:stCxn id="289" idx="3"/>
            <a:endCxn id="2" idx="3"/>
          </p:cNvCxnSpPr>
          <p:nvPr/>
        </p:nvCxnSpPr>
        <p:spPr>
          <a:xfrm flipH="1" flipV="1">
            <a:off x="8635727" y="7006106"/>
            <a:ext cx="51455" cy="3044537"/>
          </a:xfrm>
          <a:prstGeom prst="bentConnector3">
            <a:avLst>
              <a:gd name="adj1" fmla="val -444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87DABFAC-8A36-DF4E-9BF9-0143A4755F85}"/>
              </a:ext>
            </a:extLst>
          </p:cNvPr>
          <p:cNvSpPr txBox="1"/>
          <p:nvPr/>
        </p:nvSpPr>
        <p:spPr>
          <a:xfrm>
            <a:off x="7281832" y="9278909"/>
            <a:ext cx="1634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Substitute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BERT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Base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88BF5ECC-3EFC-984C-9E8C-098D3300D0FA}"/>
              </a:ext>
            </a:extLst>
          </p:cNvPr>
          <p:cNvSpPr txBox="1"/>
          <p:nvPr/>
        </p:nvSpPr>
        <p:spPr>
          <a:xfrm>
            <a:off x="7655047" y="10267355"/>
            <a:ext cx="1225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Offline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module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D04CADA-CF10-FB41-9DB9-465FD73F0777}"/>
              </a:ext>
            </a:extLst>
          </p:cNvPr>
          <p:cNvSpPr/>
          <p:nvPr/>
        </p:nvSpPr>
        <p:spPr>
          <a:xfrm>
            <a:off x="11484682" y="5923230"/>
            <a:ext cx="5646811" cy="12159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0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80857" y="3779838"/>
            <a:ext cx="4043793" cy="1190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DATA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EVOLVE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1F48BC6-F257-5D41-B0B8-9481D9CAAF02}"/>
              </a:ext>
            </a:extLst>
          </p:cNvPr>
          <p:cNvSpPr/>
          <p:nvPr/>
        </p:nvSpPr>
        <p:spPr>
          <a:xfrm>
            <a:off x="10517709" y="4665265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EAC13-ADFC-7B42-AE1C-0B45FB43695B}"/>
              </a:ext>
            </a:extLst>
          </p:cNvPr>
          <p:cNvSpPr txBox="1"/>
          <p:nvPr/>
        </p:nvSpPr>
        <p:spPr>
          <a:xfrm>
            <a:off x="8333646" y="4158721"/>
            <a:ext cx="3980576" cy="253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Get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muti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-turn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dialogue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from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conversation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game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41401-3479-F543-ACBB-A923BC5151A5}"/>
              </a:ext>
            </a:extLst>
          </p:cNvPr>
          <p:cNvSpPr txBox="1"/>
          <p:nvPr/>
        </p:nvSpPr>
        <p:spPr>
          <a:xfrm>
            <a:off x="8695079" y="4623586"/>
            <a:ext cx="140176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fetcher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4D0E3B-A5F7-BC47-819F-73A199CC5690}"/>
              </a:ext>
            </a:extLst>
          </p:cNvPr>
          <p:cNvSpPr txBox="1"/>
          <p:nvPr/>
        </p:nvSpPr>
        <p:spPr>
          <a:xfrm>
            <a:off x="11771092" y="7510210"/>
            <a:ext cx="140176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intent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merger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D8EA12-4CF8-9B46-967C-9A4E49F5DA91}"/>
              </a:ext>
            </a:extLst>
          </p:cNvPr>
          <p:cNvSpPr txBox="1"/>
          <p:nvPr/>
        </p:nvSpPr>
        <p:spPr>
          <a:xfrm>
            <a:off x="10114386" y="7508221"/>
            <a:ext cx="140176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train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9068A5-FDE5-BB4B-85F3-207B4DB4C513}"/>
              </a:ext>
            </a:extLst>
          </p:cNvPr>
          <p:cNvSpPr txBox="1"/>
          <p:nvPr/>
        </p:nvSpPr>
        <p:spPr>
          <a:xfrm>
            <a:off x="14151002" y="6233255"/>
            <a:ext cx="86906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Writer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E70E937-8D78-EE4C-B29F-970D468C6DF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395959" y="4900584"/>
            <a:ext cx="0" cy="111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350F7ED-D1E4-B64A-9110-36F0D675B26A}"/>
              </a:ext>
            </a:extLst>
          </p:cNvPr>
          <p:cNvSpPr/>
          <p:nvPr/>
        </p:nvSpPr>
        <p:spPr>
          <a:xfrm>
            <a:off x="8709069" y="617254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1E1419-1CA3-CC4C-B3F2-15815671DA2F}"/>
              </a:ext>
            </a:extLst>
          </p:cNvPr>
          <p:cNvSpPr/>
          <p:nvPr/>
        </p:nvSpPr>
        <p:spPr>
          <a:xfrm>
            <a:off x="9291615" y="6168710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9A40A9-CC55-DF4A-8EE1-796A87584287}"/>
              </a:ext>
            </a:extLst>
          </p:cNvPr>
          <p:cNvSpPr txBox="1"/>
          <p:nvPr/>
        </p:nvSpPr>
        <p:spPr>
          <a:xfrm>
            <a:off x="9381810" y="5733059"/>
            <a:ext cx="17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Process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store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7A4168-DA2A-5147-A4D6-5868B380828E}"/>
              </a:ext>
            </a:extLst>
          </p:cNvPr>
          <p:cNvSpPr txBox="1"/>
          <p:nvPr/>
        </p:nvSpPr>
        <p:spPr>
          <a:xfrm>
            <a:off x="8491036" y="6456196"/>
            <a:ext cx="89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2020/01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B43149-539A-844B-A31F-B2696B9CD396}"/>
              </a:ext>
            </a:extLst>
          </p:cNvPr>
          <p:cNvSpPr txBox="1"/>
          <p:nvPr/>
        </p:nvSpPr>
        <p:spPr>
          <a:xfrm>
            <a:off x="9052611" y="6450851"/>
            <a:ext cx="891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2020/02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2A1903-17E3-DB49-8A98-6F03878F158E}"/>
              </a:ext>
            </a:extLst>
          </p:cNvPr>
          <p:cNvSpPr/>
          <p:nvPr/>
        </p:nvSpPr>
        <p:spPr>
          <a:xfrm>
            <a:off x="8491036" y="6016005"/>
            <a:ext cx="2301906" cy="68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DBB785-F631-2743-88B6-BC57B9767659}"/>
              </a:ext>
            </a:extLst>
          </p:cNvPr>
          <p:cNvSpPr txBox="1"/>
          <p:nvPr/>
        </p:nvSpPr>
        <p:spPr>
          <a:xfrm>
            <a:off x="9758756" y="6202477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AB526F93-4E9B-8C40-AA43-AE994787E7B9}"/>
              </a:ext>
            </a:extLst>
          </p:cNvPr>
          <p:cNvSpPr/>
          <p:nvPr/>
        </p:nvSpPr>
        <p:spPr>
          <a:xfrm>
            <a:off x="12329051" y="6239195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A52B8E-57DE-0D4B-81C8-2363ED783700}"/>
              </a:ext>
            </a:extLst>
          </p:cNvPr>
          <p:cNvSpPr txBox="1"/>
          <p:nvPr/>
        </p:nvSpPr>
        <p:spPr>
          <a:xfrm>
            <a:off x="12543433" y="5871335"/>
            <a:ext cx="1776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latest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standard?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EE2E0BC-1DF1-D541-BEBC-E6C6B03C2F4F}"/>
              </a:ext>
            </a:extLst>
          </p:cNvPr>
          <p:cNvCxnSpPr>
            <a:stCxn id="10" idx="1"/>
            <a:endCxn id="26" idx="5"/>
          </p:cNvCxnSpPr>
          <p:nvPr/>
        </p:nvCxnSpPr>
        <p:spPr>
          <a:xfrm flipH="1">
            <a:off x="12543434" y="6371754"/>
            <a:ext cx="1607569" cy="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C93BF73-A9FC-6144-A648-84A8995A9AAF}"/>
              </a:ext>
            </a:extLst>
          </p:cNvPr>
          <p:cNvCxnSpPr>
            <a:stCxn id="26" idx="1"/>
            <a:endCxn id="16" idx="3"/>
          </p:cNvCxnSpPr>
          <p:nvPr/>
        </p:nvCxnSpPr>
        <p:spPr>
          <a:xfrm flipH="1" flipV="1">
            <a:off x="10792942" y="6360386"/>
            <a:ext cx="1607570" cy="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5616DD7-D4CC-334C-A265-9A7F741B97E8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2471972" y="6510253"/>
            <a:ext cx="0" cy="99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167D3-8CAA-9943-9C64-3DD681AF9501}"/>
              </a:ext>
            </a:extLst>
          </p:cNvPr>
          <p:cNvSpPr txBox="1"/>
          <p:nvPr/>
        </p:nvSpPr>
        <p:spPr>
          <a:xfrm>
            <a:off x="12866085" y="7146739"/>
            <a:ext cx="1401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Merge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similar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51327E-9E6E-C747-B7F3-1E8F8281E427}"/>
              </a:ext>
            </a:extLst>
          </p:cNvPr>
          <p:cNvSpPr txBox="1"/>
          <p:nvPr/>
        </p:nvSpPr>
        <p:spPr>
          <a:xfrm>
            <a:off x="12097865" y="6094052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051392-C2AA-4242-A782-FCBD27F16CCC}"/>
              </a:ext>
            </a:extLst>
          </p:cNvPr>
          <p:cNvSpPr txBox="1"/>
          <p:nvPr/>
        </p:nvSpPr>
        <p:spPr>
          <a:xfrm>
            <a:off x="12499300" y="6517708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F98ADE-AAB8-274C-835B-626AA69476AE}"/>
              </a:ext>
            </a:extLst>
          </p:cNvPr>
          <p:cNvSpPr txBox="1"/>
          <p:nvPr/>
        </p:nvSpPr>
        <p:spPr>
          <a:xfrm>
            <a:off x="10966379" y="6420553"/>
            <a:ext cx="14017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get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C4CCD96-4927-2848-BC7A-99A31E277725}"/>
              </a:ext>
            </a:extLst>
          </p:cNvPr>
          <p:cNvSpPr txBox="1"/>
          <p:nvPr/>
        </p:nvSpPr>
        <p:spPr>
          <a:xfrm>
            <a:off x="8491033" y="9010484"/>
            <a:ext cx="140176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cluster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9AB597E-B43D-7E41-80FF-A9A4ECFC87CC}"/>
              </a:ext>
            </a:extLst>
          </p:cNvPr>
          <p:cNvSpPr/>
          <p:nvPr/>
        </p:nvSpPr>
        <p:spPr>
          <a:xfrm>
            <a:off x="14487631" y="5387575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873A7B-A1D0-1346-949C-0AE218529732}"/>
              </a:ext>
            </a:extLst>
          </p:cNvPr>
          <p:cNvSpPr txBox="1"/>
          <p:nvPr/>
        </p:nvSpPr>
        <p:spPr>
          <a:xfrm>
            <a:off x="14430558" y="5107808"/>
            <a:ext cx="17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Entry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point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(latest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data)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8D75814-3327-8645-BF73-630BF3F90B14}"/>
              </a:ext>
            </a:extLst>
          </p:cNvPr>
          <p:cNvCxnSpPr>
            <a:stCxn id="40" idx="4"/>
            <a:endCxn id="10" idx="0"/>
          </p:cNvCxnSpPr>
          <p:nvPr/>
        </p:nvCxnSpPr>
        <p:spPr>
          <a:xfrm>
            <a:off x="14584450" y="5581214"/>
            <a:ext cx="1084" cy="65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71E90D16-003F-504A-97FA-BE9BA4592361}"/>
              </a:ext>
            </a:extLst>
          </p:cNvPr>
          <p:cNvCxnSpPr>
            <a:endCxn id="10" idx="3"/>
          </p:cNvCxnSpPr>
          <p:nvPr/>
        </p:nvCxnSpPr>
        <p:spPr>
          <a:xfrm flipV="1">
            <a:off x="12471972" y="6371755"/>
            <a:ext cx="2548094" cy="638477"/>
          </a:xfrm>
          <a:prstGeom prst="bentConnector3">
            <a:avLst>
              <a:gd name="adj1" fmla="val 108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B821445-B2F2-114E-89C7-522E5C81767B}"/>
              </a:ext>
            </a:extLst>
          </p:cNvPr>
          <p:cNvSpPr txBox="1"/>
          <p:nvPr/>
        </p:nvSpPr>
        <p:spPr>
          <a:xfrm>
            <a:off x="12866086" y="6755593"/>
            <a:ext cx="202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Fix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other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problem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BB6B474-15A3-0B44-9BAE-E461C18195CD}"/>
              </a:ext>
            </a:extLst>
          </p:cNvPr>
          <p:cNvSpPr txBox="1"/>
          <p:nvPr/>
        </p:nvSpPr>
        <p:spPr>
          <a:xfrm>
            <a:off x="11771093" y="7785220"/>
            <a:ext cx="1401756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Crow-sourcing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platform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39670A4E-4E9D-E647-8C9D-F937ECEA9D72}"/>
              </a:ext>
            </a:extLst>
          </p:cNvPr>
          <p:cNvCxnSpPr>
            <a:stCxn id="51" idx="3"/>
            <a:endCxn id="10" idx="3"/>
          </p:cNvCxnSpPr>
          <p:nvPr/>
        </p:nvCxnSpPr>
        <p:spPr>
          <a:xfrm flipV="1">
            <a:off x="13172850" y="6371754"/>
            <a:ext cx="1847217" cy="1644298"/>
          </a:xfrm>
          <a:prstGeom prst="bentConnector3">
            <a:avLst>
              <a:gd name="adj1" fmla="val 112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804959D-65B8-454F-A8BA-8134719F74E4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1516146" y="7646721"/>
            <a:ext cx="254946" cy="198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5AAED7A-4D7A-874A-AED3-521B7B198FB6}"/>
              </a:ext>
            </a:extLst>
          </p:cNvPr>
          <p:cNvSpPr txBox="1"/>
          <p:nvPr/>
        </p:nvSpPr>
        <p:spPr>
          <a:xfrm>
            <a:off x="8491033" y="8216226"/>
            <a:ext cx="140176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Intent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filter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665D784-0592-2346-B1DE-90857869B7DA}"/>
              </a:ext>
            </a:extLst>
          </p:cNvPr>
          <p:cNvCxnSpPr>
            <a:stCxn id="21" idx="2"/>
          </p:cNvCxnSpPr>
          <p:nvPr/>
        </p:nvCxnSpPr>
        <p:spPr>
          <a:xfrm flipH="1">
            <a:off x="8934980" y="6710113"/>
            <a:ext cx="1987" cy="150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7107261-1490-C94C-BE4E-63D656C21ED8}"/>
              </a:ext>
            </a:extLst>
          </p:cNvPr>
          <p:cNvSpPr txBox="1"/>
          <p:nvPr/>
        </p:nvSpPr>
        <p:spPr>
          <a:xfrm>
            <a:off x="7404061" y="7897314"/>
            <a:ext cx="17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Only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keep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995D50-8BEB-BE46-84D1-E1B36BED9BA7}"/>
              </a:ext>
            </a:extLst>
          </p:cNvPr>
          <p:cNvSpPr txBox="1"/>
          <p:nvPr/>
        </p:nvSpPr>
        <p:spPr>
          <a:xfrm>
            <a:off x="7433026" y="8670314"/>
            <a:ext cx="17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Cluster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intents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1DCD1D-1A49-6F42-A1C5-62309AF92AE9}"/>
              </a:ext>
            </a:extLst>
          </p:cNvPr>
          <p:cNvSpPr/>
          <p:nvPr/>
        </p:nvSpPr>
        <p:spPr>
          <a:xfrm>
            <a:off x="12363886" y="5199859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DEB866-6B89-5042-B3C0-9A4165009A46}"/>
              </a:ext>
            </a:extLst>
          </p:cNvPr>
          <p:cNvSpPr txBox="1"/>
          <p:nvPr/>
        </p:nvSpPr>
        <p:spPr>
          <a:xfrm>
            <a:off x="12543442" y="5182848"/>
            <a:ext cx="16075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new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BERT</a:t>
            </a:r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A219EF3D-7887-0D47-AD5F-2F2DF3FA72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78680" y="5496160"/>
            <a:ext cx="1060720" cy="683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B72FB1A-B9DD-8844-A506-176916CADA7A}"/>
              </a:ext>
            </a:extLst>
          </p:cNvPr>
          <p:cNvCxnSpPr/>
          <p:nvPr/>
        </p:nvCxnSpPr>
        <p:spPr>
          <a:xfrm>
            <a:off x="8934979" y="8493225"/>
            <a:ext cx="0" cy="5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9559125A-9439-A04B-A891-C893348C4B03}"/>
              </a:ext>
            </a:extLst>
          </p:cNvPr>
          <p:cNvSpPr/>
          <p:nvPr/>
        </p:nvSpPr>
        <p:spPr>
          <a:xfrm>
            <a:off x="10789717" y="9041260"/>
            <a:ext cx="215444" cy="2154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E41E4D-4646-734A-8C5D-FB36A9572FA6}"/>
              </a:ext>
            </a:extLst>
          </p:cNvPr>
          <p:cNvSpPr txBox="1"/>
          <p:nvPr/>
        </p:nvSpPr>
        <p:spPr>
          <a:xfrm>
            <a:off x="10614528" y="9375967"/>
            <a:ext cx="1857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Add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label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each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cluster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by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human</a:t>
            </a: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0B7B715-60DA-7E44-9375-A08DB0A0E645}"/>
              </a:ext>
            </a:extLst>
          </p:cNvPr>
          <p:cNvCxnSpPr>
            <a:stCxn id="39" idx="3"/>
            <a:endCxn id="90" idx="2"/>
          </p:cNvCxnSpPr>
          <p:nvPr/>
        </p:nvCxnSpPr>
        <p:spPr>
          <a:xfrm flipV="1">
            <a:off x="9892793" y="9148983"/>
            <a:ext cx="896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B835842-632C-BC4D-AE69-214DD156F9B3}"/>
              </a:ext>
            </a:extLst>
          </p:cNvPr>
          <p:cNvSpPr/>
          <p:nvPr/>
        </p:nvSpPr>
        <p:spPr>
          <a:xfrm>
            <a:off x="13239495" y="9041260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1A6B20E-0EA3-5E41-A0A5-C3E4938E091A}"/>
              </a:ext>
            </a:extLst>
          </p:cNvPr>
          <p:cNvSpPr txBox="1"/>
          <p:nvPr/>
        </p:nvSpPr>
        <p:spPr>
          <a:xfrm>
            <a:off x="12951659" y="9375967"/>
            <a:ext cx="1857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Combine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old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7DEA242-0DC8-594B-8723-750FE444A72A}"/>
              </a:ext>
            </a:extLst>
          </p:cNvPr>
          <p:cNvCxnSpPr>
            <a:stCxn id="90" idx="6"/>
            <a:endCxn id="97" idx="2"/>
          </p:cNvCxnSpPr>
          <p:nvPr/>
        </p:nvCxnSpPr>
        <p:spPr>
          <a:xfrm>
            <a:off x="11005161" y="9148982"/>
            <a:ext cx="2234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65EEDAA4-4920-924E-83E8-56FA2E57E4CF}"/>
              </a:ext>
            </a:extLst>
          </p:cNvPr>
          <p:cNvCxnSpPr>
            <a:cxnSpLocks/>
            <a:stCxn id="97" idx="6"/>
            <a:endCxn id="40" idx="6"/>
          </p:cNvCxnSpPr>
          <p:nvPr/>
        </p:nvCxnSpPr>
        <p:spPr>
          <a:xfrm flipV="1">
            <a:off x="13454939" y="5484394"/>
            <a:ext cx="1226330" cy="3664588"/>
          </a:xfrm>
          <a:prstGeom prst="bentConnector3">
            <a:avLst>
              <a:gd name="adj1" fmla="val 188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F8E12F40-0CC4-8046-A138-701CBDDA4AEC}"/>
              </a:ext>
            </a:extLst>
          </p:cNvPr>
          <p:cNvCxnSpPr>
            <a:stCxn id="62" idx="0"/>
            <a:endCxn id="39" idx="1"/>
          </p:cNvCxnSpPr>
          <p:nvPr/>
        </p:nvCxnSpPr>
        <p:spPr>
          <a:xfrm rot="16200000" flipH="1" flipV="1">
            <a:off x="8506759" y="5184134"/>
            <a:ext cx="3949124" cy="3980575"/>
          </a:xfrm>
          <a:prstGeom prst="bentConnector4">
            <a:avLst>
              <a:gd name="adj1" fmla="val -5789"/>
              <a:gd name="adj2" fmla="val 1323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B66D2C2-DB78-D34C-A39A-33B963FC1359}"/>
              </a:ext>
            </a:extLst>
          </p:cNvPr>
          <p:cNvSpPr txBox="1"/>
          <p:nvPr/>
        </p:nvSpPr>
        <p:spPr>
          <a:xfrm>
            <a:off x="7158597" y="9321299"/>
            <a:ext cx="17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feature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extractor</a:t>
            </a:r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04F52754-BF5F-564E-BDCE-31EB88DB8556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269641" y="8354725"/>
            <a:ext cx="1221392" cy="145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A84DE0AB-0A49-4B4C-A425-D8B39F3A0920}"/>
              </a:ext>
            </a:extLst>
          </p:cNvPr>
          <p:cNvSpPr/>
          <p:nvPr/>
        </p:nvSpPr>
        <p:spPr>
          <a:xfrm>
            <a:off x="12350823" y="5487550"/>
            <a:ext cx="253916" cy="253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859D91C-84ED-1644-B88D-F374A124941B}"/>
              </a:ext>
            </a:extLst>
          </p:cNvPr>
          <p:cNvSpPr txBox="1"/>
          <p:nvPr/>
        </p:nvSpPr>
        <p:spPr>
          <a:xfrm>
            <a:off x="12604740" y="5500476"/>
            <a:ext cx="77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record</a:t>
            </a:r>
          </a:p>
        </p:txBody>
      </p: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3905986E-5062-BD4B-8093-DF5F49E768BD}"/>
              </a:ext>
            </a:extLst>
          </p:cNvPr>
          <p:cNvCxnSpPr>
            <a:stCxn id="26" idx="1"/>
            <a:endCxn id="121" idx="1"/>
          </p:cNvCxnSpPr>
          <p:nvPr/>
        </p:nvCxnSpPr>
        <p:spPr>
          <a:xfrm rot="10800000">
            <a:off x="12350825" y="5614508"/>
            <a:ext cx="49689" cy="760216"/>
          </a:xfrm>
          <a:prstGeom prst="bentConnector3">
            <a:avLst>
              <a:gd name="adj1" fmla="val 60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BBECC494-0863-6D4D-A056-44D79E0FF35E}"/>
              </a:ext>
            </a:extLst>
          </p:cNvPr>
          <p:cNvSpPr/>
          <p:nvPr/>
        </p:nvSpPr>
        <p:spPr>
          <a:xfrm>
            <a:off x="13264118" y="8239308"/>
            <a:ext cx="253916" cy="253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257E759-0FFF-7949-9501-AA8589F3534C}"/>
              </a:ext>
            </a:extLst>
          </p:cNvPr>
          <p:cNvSpPr txBox="1"/>
          <p:nvPr/>
        </p:nvSpPr>
        <p:spPr>
          <a:xfrm>
            <a:off x="13518035" y="8239308"/>
            <a:ext cx="77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record</a:t>
            </a:r>
          </a:p>
        </p:txBody>
      </p:sp>
      <p:cxnSp>
        <p:nvCxnSpPr>
          <p:cNvPr id="133" name="肘形连接符 132">
            <a:extLst>
              <a:ext uri="{FF2B5EF4-FFF2-40B4-BE49-F238E27FC236}">
                <a16:creationId xmlns:a16="http://schemas.microsoft.com/office/drawing/2014/main" id="{EC258610-1BDC-1F41-98F9-609C27A8B150}"/>
              </a:ext>
            </a:extLst>
          </p:cNvPr>
          <p:cNvCxnSpPr>
            <a:stCxn id="51" idx="2"/>
            <a:endCxn id="130" idx="1"/>
          </p:cNvCxnSpPr>
          <p:nvPr/>
        </p:nvCxnSpPr>
        <p:spPr>
          <a:xfrm rot="16200000" flipH="1">
            <a:off x="12808353" y="7910502"/>
            <a:ext cx="119382" cy="79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>
            <a:extLst>
              <a:ext uri="{FF2B5EF4-FFF2-40B4-BE49-F238E27FC236}">
                <a16:creationId xmlns:a16="http://schemas.microsoft.com/office/drawing/2014/main" id="{91E61229-DA85-524F-8D1F-56451F10F1C4}"/>
              </a:ext>
            </a:extLst>
          </p:cNvPr>
          <p:cNvSpPr/>
          <p:nvPr/>
        </p:nvSpPr>
        <p:spPr>
          <a:xfrm>
            <a:off x="7404061" y="9970426"/>
            <a:ext cx="253916" cy="253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43B59BF-CD6F-784F-919F-AA7A89F81D89}"/>
              </a:ext>
            </a:extLst>
          </p:cNvPr>
          <p:cNvSpPr txBox="1"/>
          <p:nvPr/>
        </p:nvSpPr>
        <p:spPr>
          <a:xfrm>
            <a:off x="7657977" y="9983352"/>
            <a:ext cx="3722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Record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content: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[“train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data”,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“label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data”,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“</a:t>
            </a:r>
            <a:r>
              <a:rPr kumimoji="1" lang="en-US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labe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result”]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B5C95E7-D192-324A-9ACB-A219864B5353}"/>
              </a:ext>
            </a:extLst>
          </p:cNvPr>
          <p:cNvSpPr/>
          <p:nvPr/>
        </p:nvSpPr>
        <p:spPr>
          <a:xfrm>
            <a:off x="8333647" y="4452139"/>
            <a:ext cx="2671515" cy="2383912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F400CD2-16B3-0348-AE49-B55405E95A3F}"/>
              </a:ext>
            </a:extLst>
          </p:cNvPr>
          <p:cNvCxnSpPr>
            <a:stCxn id="3" idx="2"/>
            <a:endCxn id="5" idx="3"/>
          </p:cNvCxnSpPr>
          <p:nvPr/>
        </p:nvCxnSpPr>
        <p:spPr>
          <a:xfrm flipH="1">
            <a:off x="10096839" y="4762085"/>
            <a:ext cx="420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495456ED-D270-FE4F-A9C5-FEF53FE24DFE}"/>
              </a:ext>
            </a:extLst>
          </p:cNvPr>
          <p:cNvSpPr/>
          <p:nvPr/>
        </p:nvSpPr>
        <p:spPr>
          <a:xfrm>
            <a:off x="7023900" y="4544381"/>
            <a:ext cx="8984493" cy="52751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59968B7-B38B-8B41-AD7D-E251E95BC62E}"/>
              </a:ext>
            </a:extLst>
          </p:cNvPr>
          <p:cNvSpPr txBox="1"/>
          <p:nvPr/>
        </p:nvSpPr>
        <p:spPr>
          <a:xfrm>
            <a:off x="14493779" y="4201851"/>
            <a:ext cx="1509310" cy="253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Iterate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every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0106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5580857" y="3779838"/>
            <a:ext cx="4043793" cy="1190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通用意图数据集迭代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AEEE6DD-CFF7-D143-AF24-886DBC8AF5D5}"/>
              </a:ext>
            </a:extLst>
          </p:cNvPr>
          <p:cNvSpPr/>
          <p:nvPr/>
        </p:nvSpPr>
        <p:spPr>
          <a:xfrm>
            <a:off x="11235773" y="427929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CB02B6-8F4C-FD49-BEDB-2EDC3B7343AD}"/>
              </a:ext>
            </a:extLst>
          </p:cNvPr>
          <p:cNvSpPr txBox="1"/>
          <p:nvPr/>
        </p:nvSpPr>
        <p:spPr>
          <a:xfrm>
            <a:off x="11429412" y="4191446"/>
            <a:ext cx="1111813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游戏数据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A268E31-7207-9843-8BAA-AF9CDBC95592}"/>
              </a:ext>
            </a:extLst>
          </p:cNvPr>
          <p:cNvCxnSpPr>
            <a:cxnSpLocks/>
          </p:cNvCxnSpPr>
          <p:nvPr/>
        </p:nvCxnSpPr>
        <p:spPr>
          <a:xfrm>
            <a:off x="12553416" y="4374743"/>
            <a:ext cx="20116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9F5CA-1B86-CC46-9899-9EF79D65FA2C}"/>
              </a:ext>
            </a:extLst>
          </p:cNvPr>
          <p:cNvSpPr txBox="1"/>
          <p:nvPr/>
        </p:nvSpPr>
        <p:spPr>
          <a:xfrm>
            <a:off x="12734862" y="4005412"/>
            <a:ext cx="1706880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拉取多轮数据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ADB602-8B5B-1848-BC72-A28C2B3DE0B5}"/>
              </a:ext>
            </a:extLst>
          </p:cNvPr>
          <p:cNvSpPr txBox="1"/>
          <p:nvPr/>
        </p:nvSpPr>
        <p:spPr>
          <a:xfrm>
            <a:off x="14853762" y="4021675"/>
            <a:ext cx="2499360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数据持久化，按月份来分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87FF39E-EA18-4247-8912-F907ADEBC134}"/>
              </a:ext>
            </a:extLst>
          </p:cNvPr>
          <p:cNvSpPr/>
          <p:nvPr/>
        </p:nvSpPr>
        <p:spPr>
          <a:xfrm>
            <a:off x="14635380" y="4277924"/>
            <a:ext cx="193638" cy="1936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9D6273-6539-DA4A-9A98-769FE65413EC}"/>
              </a:ext>
            </a:extLst>
          </p:cNvPr>
          <p:cNvSpPr/>
          <p:nvPr/>
        </p:nvSpPr>
        <p:spPr>
          <a:xfrm>
            <a:off x="11073163" y="3881544"/>
            <a:ext cx="6279960" cy="9265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1590140C-FA61-4D4E-9C11-24693FCB6AEB}"/>
              </a:ext>
            </a:extLst>
          </p:cNvPr>
          <p:cNvCxnSpPr>
            <a:cxnSpLocks/>
            <a:stCxn id="19" idx="4"/>
            <a:endCxn id="39" idx="6"/>
          </p:cNvCxnSpPr>
          <p:nvPr/>
        </p:nvCxnSpPr>
        <p:spPr>
          <a:xfrm rot="5400000">
            <a:off x="12457557" y="3433344"/>
            <a:ext cx="1236424" cy="331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C0092D6-CDAF-EA4C-B81C-33AF912A92DB}"/>
              </a:ext>
            </a:extLst>
          </p:cNvPr>
          <p:cNvSpPr txBox="1"/>
          <p:nvPr/>
        </p:nvSpPr>
        <p:spPr>
          <a:xfrm>
            <a:off x="10347546" y="5186672"/>
            <a:ext cx="2367755" cy="174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①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请求拉取最新数据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BDED050-9709-E947-BD25-AF1A171CCAD0}"/>
              </a:ext>
            </a:extLst>
          </p:cNvPr>
          <p:cNvSpPr/>
          <p:nvPr/>
        </p:nvSpPr>
        <p:spPr>
          <a:xfrm>
            <a:off x="11221174" y="7917515"/>
            <a:ext cx="193638" cy="1936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44398A-8257-1047-B63D-3C8D40D255F4}"/>
              </a:ext>
            </a:extLst>
          </p:cNvPr>
          <p:cNvSpPr txBox="1"/>
          <p:nvPr/>
        </p:nvSpPr>
        <p:spPr>
          <a:xfrm>
            <a:off x="11528815" y="5827990"/>
            <a:ext cx="260088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③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过滤老意图 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&amp;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 聚类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DB0BA4-FED4-4B4E-8240-1E8E69A862B8}"/>
              </a:ext>
            </a:extLst>
          </p:cNvPr>
          <p:cNvSpPr/>
          <p:nvPr/>
        </p:nvSpPr>
        <p:spPr>
          <a:xfrm>
            <a:off x="5761383" y="821919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7AF31E4-0B2E-744C-951D-338988AC9111}"/>
              </a:ext>
            </a:extLst>
          </p:cNvPr>
          <p:cNvSpPr/>
          <p:nvPr/>
        </p:nvSpPr>
        <p:spPr>
          <a:xfrm>
            <a:off x="5774494" y="433072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441A41-131C-7C47-8D5B-166E24C5CD82}"/>
              </a:ext>
            </a:extLst>
          </p:cNvPr>
          <p:cNvSpPr txBox="1"/>
          <p:nvPr/>
        </p:nvSpPr>
        <p:spPr>
          <a:xfrm>
            <a:off x="5992877" y="4276031"/>
            <a:ext cx="163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游戏内未处理数据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8E2EF-F255-EC41-959E-1018B17C169B}"/>
              </a:ext>
            </a:extLst>
          </p:cNvPr>
          <p:cNvSpPr txBox="1"/>
          <p:nvPr/>
        </p:nvSpPr>
        <p:spPr>
          <a:xfrm>
            <a:off x="5934774" y="4626722"/>
            <a:ext cx="236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已处理为多轮的游戏数据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D8B0974-2FBB-384B-A402-0689331E41F4}"/>
              </a:ext>
            </a:extLst>
          </p:cNvPr>
          <p:cNvSpPr/>
          <p:nvPr/>
        </p:nvSpPr>
        <p:spPr>
          <a:xfrm>
            <a:off x="5772703" y="4683791"/>
            <a:ext cx="193638" cy="1936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F9A7203-2CAA-944F-B6D1-9AB71C432846}"/>
              </a:ext>
            </a:extLst>
          </p:cNvPr>
          <p:cNvSpPr/>
          <p:nvPr/>
        </p:nvSpPr>
        <p:spPr>
          <a:xfrm>
            <a:off x="11225701" y="5611167"/>
            <a:ext cx="193638" cy="1936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2005625-122F-F34E-8652-C88B496E6613}"/>
              </a:ext>
            </a:extLst>
          </p:cNvPr>
          <p:cNvSpPr/>
          <p:nvPr/>
        </p:nvSpPr>
        <p:spPr>
          <a:xfrm>
            <a:off x="5771066" y="5024344"/>
            <a:ext cx="193638" cy="193638"/>
          </a:xfrm>
          <a:prstGeom prst="ellipse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AF100C1-2B0E-924D-A744-51FB9FB31308}"/>
              </a:ext>
            </a:extLst>
          </p:cNvPr>
          <p:cNvSpPr txBox="1"/>
          <p:nvPr/>
        </p:nvSpPr>
        <p:spPr>
          <a:xfrm>
            <a:off x="5940991" y="4974598"/>
            <a:ext cx="236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未做防混淆的新一轮聚类数据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4A4A595-3754-DB4A-B2A3-DD60A027439B}"/>
              </a:ext>
            </a:extLst>
          </p:cNvPr>
          <p:cNvSpPr/>
          <p:nvPr/>
        </p:nvSpPr>
        <p:spPr>
          <a:xfrm>
            <a:off x="5760214" y="5964402"/>
            <a:ext cx="193638" cy="193638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C462327-D8ED-3241-85C7-E7EF190464AE}"/>
              </a:ext>
            </a:extLst>
          </p:cNvPr>
          <p:cNvSpPr/>
          <p:nvPr/>
        </p:nvSpPr>
        <p:spPr>
          <a:xfrm>
            <a:off x="5753321" y="6347639"/>
            <a:ext cx="193638" cy="193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819114-941E-254F-8CD5-79A541B86350}"/>
              </a:ext>
            </a:extLst>
          </p:cNvPr>
          <p:cNvSpPr txBox="1"/>
          <p:nvPr/>
        </p:nvSpPr>
        <p:spPr>
          <a:xfrm>
            <a:off x="5972781" y="6290570"/>
            <a:ext cx="190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通过验收的合格数据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3EB019-8076-004E-B2E9-6CE9E3F624BF}"/>
              </a:ext>
            </a:extLst>
          </p:cNvPr>
          <p:cNvSpPr/>
          <p:nvPr/>
        </p:nvSpPr>
        <p:spPr>
          <a:xfrm>
            <a:off x="9290965" y="6841161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E343BA1-05FE-4F4E-8B13-E9AA5B0C7498}"/>
              </a:ext>
            </a:extLst>
          </p:cNvPr>
          <p:cNvSpPr/>
          <p:nvPr/>
        </p:nvSpPr>
        <p:spPr>
          <a:xfrm>
            <a:off x="10318576" y="6857296"/>
            <a:ext cx="193638" cy="193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08E1ACE5-9697-2648-B3CA-FD421C02810A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flipH="1">
            <a:off x="9516876" y="6954116"/>
            <a:ext cx="801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82A100E-54BD-C143-BCE2-E2E2D005EB1D}"/>
              </a:ext>
            </a:extLst>
          </p:cNvPr>
          <p:cNvSpPr txBox="1"/>
          <p:nvPr/>
        </p:nvSpPr>
        <p:spPr>
          <a:xfrm>
            <a:off x="8817849" y="7107740"/>
            <a:ext cx="1472222" cy="1740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②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训练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BERT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8B21E961-C1C6-0746-A7DD-839648C0FCB2}"/>
              </a:ext>
            </a:extLst>
          </p:cNvPr>
          <p:cNvCxnSpPr>
            <a:stCxn id="52" idx="0"/>
            <a:endCxn id="39" idx="2"/>
          </p:cNvCxnSpPr>
          <p:nvPr/>
        </p:nvCxnSpPr>
        <p:spPr>
          <a:xfrm rot="5400000" flipH="1" flipV="1">
            <a:off x="10245893" y="5877488"/>
            <a:ext cx="1149310" cy="810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19736507-53DF-F24E-B831-CF31B5F3376A}"/>
              </a:ext>
            </a:extLst>
          </p:cNvPr>
          <p:cNvCxnSpPr>
            <a:cxnSpLocks/>
            <a:stCxn id="49" idx="0"/>
            <a:endCxn id="29" idx="1"/>
          </p:cNvCxnSpPr>
          <p:nvPr/>
        </p:nvCxnSpPr>
        <p:spPr>
          <a:xfrm rot="5400000" flipH="1" flipV="1">
            <a:off x="10044422" y="5356768"/>
            <a:ext cx="843893" cy="2124895"/>
          </a:xfrm>
          <a:prstGeom prst="bentConnector2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4B53C95-2180-8C48-AAE2-C812616B745B}"/>
              </a:ext>
            </a:extLst>
          </p:cNvPr>
          <p:cNvCxnSpPr>
            <a:stCxn id="39" idx="4"/>
            <a:endCxn id="28" idx="0"/>
          </p:cNvCxnSpPr>
          <p:nvPr/>
        </p:nvCxnSpPr>
        <p:spPr>
          <a:xfrm flipH="1">
            <a:off x="11317994" y="5804805"/>
            <a:ext cx="4527" cy="211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泪珠形 82">
            <a:extLst>
              <a:ext uri="{FF2B5EF4-FFF2-40B4-BE49-F238E27FC236}">
                <a16:creationId xmlns:a16="http://schemas.microsoft.com/office/drawing/2014/main" id="{EFD38C12-5F39-2648-B66D-C27DE0D4F1A6}"/>
              </a:ext>
            </a:extLst>
          </p:cNvPr>
          <p:cNvSpPr/>
          <p:nvPr/>
        </p:nvSpPr>
        <p:spPr>
          <a:xfrm>
            <a:off x="5745825" y="6923074"/>
            <a:ext cx="231494" cy="231494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02527D6-005F-F842-9BBE-2FF585E79146}"/>
              </a:ext>
            </a:extLst>
          </p:cNvPr>
          <p:cNvSpPr txBox="1"/>
          <p:nvPr/>
        </p:nvSpPr>
        <p:spPr>
          <a:xfrm>
            <a:off x="6078096" y="6776996"/>
            <a:ext cx="190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相似意图 （众包标注前数据）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09D72BE-9343-5A49-9888-FA6246481FAD}"/>
              </a:ext>
            </a:extLst>
          </p:cNvPr>
          <p:cNvSpPr txBox="1"/>
          <p:nvPr/>
        </p:nvSpPr>
        <p:spPr>
          <a:xfrm>
            <a:off x="15755287" y="9558980"/>
            <a:ext cx="1173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数据验收通过</a:t>
            </a:r>
          </a:p>
        </p:txBody>
      </p:sp>
      <p:sp>
        <p:nvSpPr>
          <p:cNvPr id="118" name="三角形 117">
            <a:extLst>
              <a:ext uri="{FF2B5EF4-FFF2-40B4-BE49-F238E27FC236}">
                <a16:creationId xmlns:a16="http://schemas.microsoft.com/office/drawing/2014/main" id="{C5DC5B0B-A2E8-BE4A-A4A0-EE24BE470DFC}"/>
              </a:ext>
            </a:extLst>
          </p:cNvPr>
          <p:cNvSpPr/>
          <p:nvPr/>
        </p:nvSpPr>
        <p:spPr>
          <a:xfrm>
            <a:off x="16988848" y="8028597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03D1A33-97A0-4049-BAE9-0DD7A4B7B6CF}"/>
              </a:ext>
            </a:extLst>
          </p:cNvPr>
          <p:cNvSpPr txBox="1"/>
          <p:nvPr/>
        </p:nvSpPr>
        <p:spPr>
          <a:xfrm>
            <a:off x="15227149" y="9066916"/>
            <a:ext cx="163607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⑧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请求数据验收服务</a:t>
            </a:r>
          </a:p>
        </p:txBody>
      </p:sp>
      <p:cxnSp>
        <p:nvCxnSpPr>
          <p:cNvPr id="122" name="肘形连接符 121">
            <a:extLst>
              <a:ext uri="{FF2B5EF4-FFF2-40B4-BE49-F238E27FC236}">
                <a16:creationId xmlns:a16="http://schemas.microsoft.com/office/drawing/2014/main" id="{EF79E52C-C016-D34D-8DEC-B4027ABEE0EF}"/>
              </a:ext>
            </a:extLst>
          </p:cNvPr>
          <p:cNvCxnSpPr>
            <a:cxnSpLocks/>
            <a:stCxn id="194" idx="3"/>
            <a:endCxn id="52" idx="4"/>
          </p:cNvCxnSpPr>
          <p:nvPr/>
        </p:nvCxnSpPr>
        <p:spPr>
          <a:xfrm rot="5400000" flipH="1">
            <a:off x="12645138" y="4821193"/>
            <a:ext cx="2255030" cy="6714515"/>
          </a:xfrm>
          <a:prstGeom prst="bentConnector3">
            <a:avLst>
              <a:gd name="adj1" fmla="val -464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E498B4FC-C0E2-8C4A-AAA9-ACB0A795645A}"/>
              </a:ext>
            </a:extLst>
          </p:cNvPr>
          <p:cNvSpPr/>
          <p:nvPr/>
        </p:nvSpPr>
        <p:spPr>
          <a:xfrm>
            <a:off x="5760214" y="5517142"/>
            <a:ext cx="193638" cy="193638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3961170-F000-5040-95FA-1C4FBD716F9F}"/>
              </a:ext>
            </a:extLst>
          </p:cNvPr>
          <p:cNvSpPr txBox="1"/>
          <p:nvPr/>
        </p:nvSpPr>
        <p:spPr>
          <a:xfrm>
            <a:off x="5931358" y="5442518"/>
            <a:ext cx="236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未与上一轮合并的数据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6F111E8-7F35-D54D-AA41-BB00A35F751E}"/>
              </a:ext>
            </a:extLst>
          </p:cNvPr>
          <p:cNvSpPr txBox="1"/>
          <p:nvPr/>
        </p:nvSpPr>
        <p:spPr>
          <a:xfrm>
            <a:off x="14944045" y="6083235"/>
            <a:ext cx="218586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⑥</a:t>
            </a:r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新数据命名后请求意图合并服务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E9CB5C-B268-324E-A59B-6EEB6951CFE0}"/>
              </a:ext>
            </a:extLst>
          </p:cNvPr>
          <p:cNvSpPr txBox="1"/>
          <p:nvPr/>
        </p:nvSpPr>
        <p:spPr>
          <a:xfrm>
            <a:off x="11568857" y="9280438"/>
            <a:ext cx="2115248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④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请求防混淆服务</a:t>
            </a: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C3F2F74-4C0E-4544-84EA-4A1D86A8DB5D}"/>
              </a:ext>
            </a:extLst>
          </p:cNvPr>
          <p:cNvSpPr/>
          <p:nvPr/>
        </p:nvSpPr>
        <p:spPr>
          <a:xfrm>
            <a:off x="14660124" y="6092910"/>
            <a:ext cx="193638" cy="193638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2AD771E-CF55-5642-B1ED-74D6EE608E55}"/>
              </a:ext>
            </a:extLst>
          </p:cNvPr>
          <p:cNvSpPr txBox="1"/>
          <p:nvPr/>
        </p:nvSpPr>
        <p:spPr>
          <a:xfrm>
            <a:off x="14806358" y="7974833"/>
            <a:ext cx="231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是否完成意图内话术的清洗工作</a:t>
            </a:r>
            <a:b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（拆开不同的回答，添加槽等）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57A9DD9-1463-6F4F-B214-C4F2A783245D}"/>
              </a:ext>
            </a:extLst>
          </p:cNvPr>
          <p:cNvSpPr txBox="1"/>
          <p:nvPr/>
        </p:nvSpPr>
        <p:spPr>
          <a:xfrm>
            <a:off x="15148021" y="7546286"/>
            <a:ext cx="1881795" cy="1740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⑦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人工检查话术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9D4BCBF-7F5C-9E4A-863D-8592B7035D32}"/>
              </a:ext>
            </a:extLst>
          </p:cNvPr>
          <p:cNvSpPr txBox="1"/>
          <p:nvPr/>
        </p:nvSpPr>
        <p:spPr>
          <a:xfrm>
            <a:off x="16761789" y="8460269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9035210E-8F71-FC45-B0BA-AE9BA5DFCDCD}"/>
              </a:ext>
            </a:extLst>
          </p:cNvPr>
          <p:cNvCxnSpPr>
            <a:cxnSpLocks/>
            <a:stCxn id="118" idx="3"/>
            <a:endCxn id="117" idx="2"/>
          </p:cNvCxnSpPr>
          <p:nvPr/>
        </p:nvCxnSpPr>
        <p:spPr>
          <a:xfrm rot="5400000" flipH="1">
            <a:off x="16643426" y="7811312"/>
            <a:ext cx="866121" cy="110566"/>
          </a:xfrm>
          <a:prstGeom prst="bentConnector4">
            <a:avLst>
              <a:gd name="adj1" fmla="val -49703"/>
              <a:gd name="adj2" fmla="val 2247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2C65782-1759-B84B-8790-F7BFC3E77065}"/>
              </a:ext>
            </a:extLst>
          </p:cNvPr>
          <p:cNvSpPr txBox="1"/>
          <p:nvPr/>
        </p:nvSpPr>
        <p:spPr>
          <a:xfrm>
            <a:off x="17121937" y="8597066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4" name="三角形 193">
            <a:extLst>
              <a:ext uri="{FF2B5EF4-FFF2-40B4-BE49-F238E27FC236}">
                <a16:creationId xmlns:a16="http://schemas.microsoft.com/office/drawing/2014/main" id="{5E53D555-1094-3641-A1FD-E7EA91A8DC86}"/>
              </a:ext>
            </a:extLst>
          </p:cNvPr>
          <p:cNvSpPr/>
          <p:nvPr/>
        </p:nvSpPr>
        <p:spPr>
          <a:xfrm>
            <a:off x="16986989" y="9034906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6" name="泪珠形 195">
            <a:extLst>
              <a:ext uri="{FF2B5EF4-FFF2-40B4-BE49-F238E27FC236}">
                <a16:creationId xmlns:a16="http://schemas.microsoft.com/office/drawing/2014/main" id="{819A6DB4-303B-1D4E-91AA-78DE56762155}"/>
              </a:ext>
            </a:extLst>
          </p:cNvPr>
          <p:cNvSpPr/>
          <p:nvPr/>
        </p:nvSpPr>
        <p:spPr>
          <a:xfrm>
            <a:off x="5741286" y="7498970"/>
            <a:ext cx="231494" cy="23149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79EA706-DC59-824E-AF15-8AB525207068}"/>
              </a:ext>
            </a:extLst>
          </p:cNvPr>
          <p:cNvSpPr txBox="1"/>
          <p:nvPr/>
        </p:nvSpPr>
        <p:spPr>
          <a:xfrm>
            <a:off x="6073557" y="7352892"/>
            <a:ext cx="190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相似意图 （众包标注后数据）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E157216-2A56-1241-8F78-CFC0F2D8277A}"/>
              </a:ext>
            </a:extLst>
          </p:cNvPr>
          <p:cNvSpPr txBox="1"/>
          <p:nvPr/>
        </p:nvSpPr>
        <p:spPr>
          <a:xfrm>
            <a:off x="12197825" y="7871785"/>
            <a:ext cx="1143035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防混淆判定</a:t>
            </a:r>
          </a:p>
        </p:txBody>
      </p:sp>
      <p:sp>
        <p:nvSpPr>
          <p:cNvPr id="86" name="泪珠形 85">
            <a:extLst>
              <a:ext uri="{FF2B5EF4-FFF2-40B4-BE49-F238E27FC236}">
                <a16:creationId xmlns:a16="http://schemas.microsoft.com/office/drawing/2014/main" id="{FCCF51BF-30AF-C94D-B196-5E27088CB3F2}"/>
              </a:ext>
            </a:extLst>
          </p:cNvPr>
          <p:cNvSpPr/>
          <p:nvPr/>
        </p:nvSpPr>
        <p:spPr>
          <a:xfrm>
            <a:off x="13650424" y="7894536"/>
            <a:ext cx="231494" cy="231494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7FE74EAE-24A8-A74B-9EB3-4FAF2EF627D6}"/>
              </a:ext>
            </a:extLst>
          </p:cNvPr>
          <p:cNvCxnSpPr>
            <a:stCxn id="76" idx="3"/>
            <a:endCxn id="86" idx="4"/>
          </p:cNvCxnSpPr>
          <p:nvPr/>
        </p:nvCxnSpPr>
        <p:spPr>
          <a:xfrm flipV="1">
            <a:off x="13340860" y="8010284"/>
            <a:ext cx="309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三角形 107">
            <a:extLst>
              <a:ext uri="{FF2B5EF4-FFF2-40B4-BE49-F238E27FC236}">
                <a16:creationId xmlns:a16="http://schemas.microsoft.com/office/drawing/2014/main" id="{7E801106-A199-4A48-8599-DDE17B35DADD}"/>
              </a:ext>
            </a:extLst>
          </p:cNvPr>
          <p:cNvSpPr/>
          <p:nvPr/>
        </p:nvSpPr>
        <p:spPr>
          <a:xfrm>
            <a:off x="13623955" y="8604711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C61C363-B541-C540-97E9-557D1A141992}"/>
              </a:ext>
            </a:extLst>
          </p:cNvPr>
          <p:cNvSpPr txBox="1"/>
          <p:nvPr/>
        </p:nvSpPr>
        <p:spPr>
          <a:xfrm>
            <a:off x="12029080" y="8970131"/>
            <a:ext cx="1143035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众包标注</a:t>
            </a:r>
          </a:p>
        </p:txBody>
      </p: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CB7F7692-3D27-1C4B-BC87-26A1F358CBBC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1438946" y="8007578"/>
            <a:ext cx="758879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AB9F60B0-CCB5-E84E-980D-26393ECC07D7}"/>
              </a:ext>
            </a:extLst>
          </p:cNvPr>
          <p:cNvCxnSpPr>
            <a:stCxn id="86" idx="2"/>
            <a:endCxn id="108" idx="0"/>
          </p:cNvCxnSpPr>
          <p:nvPr/>
        </p:nvCxnSpPr>
        <p:spPr>
          <a:xfrm>
            <a:off x="13766172" y="8126031"/>
            <a:ext cx="705" cy="47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750B507-B4EA-EE48-92AD-3DD945EB15CB}"/>
              </a:ext>
            </a:extLst>
          </p:cNvPr>
          <p:cNvSpPr txBox="1"/>
          <p:nvPr/>
        </p:nvSpPr>
        <p:spPr>
          <a:xfrm>
            <a:off x="12363685" y="8655481"/>
            <a:ext cx="133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是否没有混淆意图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B4EA85B-72FD-8F4D-BEC2-6420A4110E48}"/>
              </a:ext>
            </a:extLst>
          </p:cNvPr>
          <p:cNvSpPr txBox="1"/>
          <p:nvPr/>
        </p:nvSpPr>
        <p:spPr>
          <a:xfrm>
            <a:off x="11474494" y="8208331"/>
            <a:ext cx="1841416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⑤</a:t>
            </a:r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请求合并服务 </a:t>
            </a:r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解决标注冲突服务</a:t>
            </a:r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]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9D88B563-7BA8-9F41-AF70-AF1E77F81D66}"/>
              </a:ext>
            </a:extLst>
          </p:cNvPr>
          <p:cNvSpPr txBox="1"/>
          <p:nvPr/>
        </p:nvSpPr>
        <p:spPr>
          <a:xfrm>
            <a:off x="13352253" y="8880272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8" name="泪珠形 197">
            <a:extLst>
              <a:ext uri="{FF2B5EF4-FFF2-40B4-BE49-F238E27FC236}">
                <a16:creationId xmlns:a16="http://schemas.microsoft.com/office/drawing/2014/main" id="{D25FA09F-8500-5142-BFA9-FC01149F86B0}"/>
              </a:ext>
            </a:extLst>
          </p:cNvPr>
          <p:cNvSpPr/>
          <p:nvPr/>
        </p:nvSpPr>
        <p:spPr>
          <a:xfrm>
            <a:off x="11198300" y="8370948"/>
            <a:ext cx="231494" cy="23149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3F24B341-F8D5-1042-AEF4-442D11CC091A}"/>
              </a:ext>
            </a:extLst>
          </p:cNvPr>
          <p:cNvCxnSpPr>
            <a:stCxn id="108" idx="3"/>
            <a:endCxn id="115" idx="3"/>
          </p:cNvCxnSpPr>
          <p:nvPr/>
        </p:nvCxnSpPr>
        <p:spPr>
          <a:xfrm rot="5400000">
            <a:off x="13353066" y="8694818"/>
            <a:ext cx="232861" cy="59476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>
            <a:extLst>
              <a:ext uri="{FF2B5EF4-FFF2-40B4-BE49-F238E27FC236}">
                <a16:creationId xmlns:a16="http://schemas.microsoft.com/office/drawing/2014/main" id="{40D64D18-CD28-AB49-B28F-7F896FB7EEF3}"/>
              </a:ext>
            </a:extLst>
          </p:cNvPr>
          <p:cNvCxnSpPr>
            <a:cxnSpLocks/>
            <a:stCxn id="115" idx="1"/>
            <a:endCxn id="198" idx="2"/>
          </p:cNvCxnSpPr>
          <p:nvPr/>
        </p:nvCxnSpPr>
        <p:spPr>
          <a:xfrm rot="10800000">
            <a:off x="11314047" y="8602442"/>
            <a:ext cx="715032" cy="50618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5D14AE5E-DA7D-8749-A7EA-42478C13AF22}"/>
              </a:ext>
            </a:extLst>
          </p:cNvPr>
          <p:cNvCxnSpPr>
            <a:cxnSpLocks/>
            <a:stCxn id="198" idx="6"/>
            <a:endCxn id="28" idx="4"/>
          </p:cNvCxnSpPr>
          <p:nvPr/>
        </p:nvCxnSpPr>
        <p:spPr>
          <a:xfrm flipV="1">
            <a:off x="11314047" y="8111154"/>
            <a:ext cx="3946" cy="25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>
            <a:extLst>
              <a:ext uri="{FF2B5EF4-FFF2-40B4-BE49-F238E27FC236}">
                <a16:creationId xmlns:a16="http://schemas.microsoft.com/office/drawing/2014/main" id="{12E0D0C3-C017-2248-9BB9-68B141156F1A}"/>
              </a:ext>
            </a:extLst>
          </p:cNvPr>
          <p:cNvCxnSpPr>
            <a:stCxn id="118" idx="3"/>
            <a:endCxn id="194" idx="0"/>
          </p:cNvCxnSpPr>
          <p:nvPr/>
        </p:nvCxnSpPr>
        <p:spPr>
          <a:xfrm rot="5400000">
            <a:off x="16763216" y="8666352"/>
            <a:ext cx="735251" cy="1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982FB33E-8548-F243-8D01-38EAE6C49DE0}"/>
              </a:ext>
            </a:extLst>
          </p:cNvPr>
          <p:cNvSpPr txBox="1"/>
          <p:nvPr/>
        </p:nvSpPr>
        <p:spPr>
          <a:xfrm>
            <a:off x="16844371" y="9552858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29CF39C-3A7A-AD47-85C6-A433D814BCD5}"/>
              </a:ext>
            </a:extLst>
          </p:cNvPr>
          <p:cNvSpPr txBox="1"/>
          <p:nvPr/>
        </p:nvSpPr>
        <p:spPr>
          <a:xfrm>
            <a:off x="16848807" y="10062851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159C9F0-A101-5549-AE7A-6C7704A6BDBD}"/>
              </a:ext>
            </a:extLst>
          </p:cNvPr>
          <p:cNvSpPr txBox="1"/>
          <p:nvPr/>
        </p:nvSpPr>
        <p:spPr>
          <a:xfrm>
            <a:off x="8834355" y="7592453"/>
            <a:ext cx="14700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10.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模型存入数源、数据存入</a:t>
            </a:r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FTP</a:t>
            </a:r>
            <a:endParaRPr kumimoji="1" lang="zh-CN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cxnSp>
        <p:nvCxnSpPr>
          <p:cNvPr id="230" name="肘形连接符 229">
            <a:extLst>
              <a:ext uri="{FF2B5EF4-FFF2-40B4-BE49-F238E27FC236}">
                <a16:creationId xmlns:a16="http://schemas.microsoft.com/office/drawing/2014/main" id="{E71229F4-CEC8-3C49-B490-A96ECCBF48FB}"/>
              </a:ext>
            </a:extLst>
          </p:cNvPr>
          <p:cNvCxnSpPr>
            <a:stCxn id="49" idx="1"/>
            <a:endCxn id="228" idx="1"/>
          </p:cNvCxnSpPr>
          <p:nvPr/>
        </p:nvCxnSpPr>
        <p:spPr>
          <a:xfrm rot="10800000" flipV="1">
            <a:off x="8834354" y="6954116"/>
            <a:ext cx="456610" cy="869169"/>
          </a:xfrm>
          <a:prstGeom prst="bentConnector3">
            <a:avLst>
              <a:gd name="adj1" fmla="val 150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14E3E7E8-2E67-9340-B6BD-7A19AB597757}"/>
              </a:ext>
            </a:extLst>
          </p:cNvPr>
          <p:cNvSpPr/>
          <p:nvPr/>
        </p:nvSpPr>
        <p:spPr>
          <a:xfrm>
            <a:off x="8519514" y="5121164"/>
            <a:ext cx="8833609" cy="54149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42E22B22-A0D2-8241-BEF0-F7580B6FF380}"/>
              </a:ext>
            </a:extLst>
          </p:cNvPr>
          <p:cNvSpPr txBox="1"/>
          <p:nvPr/>
        </p:nvSpPr>
        <p:spPr>
          <a:xfrm>
            <a:off x="9201624" y="4541343"/>
            <a:ext cx="1810758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游戏多轮数据采集模块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DCB124D-5C17-694E-9934-0EA4B540CAAA}"/>
              </a:ext>
            </a:extLst>
          </p:cNvPr>
          <p:cNvSpPr txBox="1"/>
          <p:nvPr/>
        </p:nvSpPr>
        <p:spPr>
          <a:xfrm>
            <a:off x="5674822" y="10277693"/>
            <a:ext cx="2176830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NLU</a:t>
            </a:r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通用意图集迭代更新模块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F8FD313-6B45-5D43-A774-C39CCABF4335}"/>
              </a:ext>
            </a:extLst>
          </p:cNvPr>
          <p:cNvSpPr txBox="1"/>
          <p:nvPr/>
        </p:nvSpPr>
        <p:spPr>
          <a:xfrm>
            <a:off x="11533341" y="6261615"/>
            <a:ext cx="2596358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详细步骤：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1).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转化多轮数据为高频单轮数据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2).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数据去重（极相似意图保留一个）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3).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前处理（去除含爸爸、妈妈等）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4).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过滤老意图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5).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聚类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6).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类别内部去噪音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7).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合并相似意图</a:t>
            </a:r>
            <a:endParaRPr kumimoji="1" lang="en-US" altLang="zh-CN" sz="105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8).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后处理</a:t>
            </a:r>
            <a:r>
              <a:rPr kumimoji="1" lang="en-US" altLang="zh-CN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kumimoji="1" lang="zh-CN" altLang="en-US" sz="1050" dirty="0">
                <a:latin typeface="FangSong" panose="02010609060101010101" pitchFamily="49" charset="-122"/>
                <a:ea typeface="FangSong" panose="02010609060101010101" pitchFamily="49" charset="-122"/>
              </a:rPr>
              <a:t> 发送邮件给文案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230DBF6-8A3D-7540-8C89-C53EF7BE2BFB}"/>
              </a:ext>
            </a:extLst>
          </p:cNvPr>
          <p:cNvSpPr txBox="1"/>
          <p:nvPr/>
        </p:nvSpPr>
        <p:spPr>
          <a:xfrm>
            <a:off x="5964704" y="8125695"/>
            <a:ext cx="260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最新意图模型，用来过滤老意图 及聚类特征抽取</a:t>
            </a:r>
            <a:endParaRPr kumimoji="1"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989FB5D-C3A5-E74F-8CF0-02498A89844D}"/>
              </a:ext>
            </a:extLst>
          </p:cNvPr>
          <p:cNvSpPr txBox="1"/>
          <p:nvPr/>
        </p:nvSpPr>
        <p:spPr>
          <a:xfrm>
            <a:off x="10382233" y="10107827"/>
            <a:ext cx="2970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数据存档，更新至</a:t>
            </a:r>
            <a:r>
              <a:rPr kumimoji="1" lang="en-US" altLang="zh-CN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confluence</a:t>
            </a:r>
            <a:endParaRPr kumimoji="1" lang="zh-CN" altLang="en-US" sz="11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151EA73-46B8-4048-942A-3F42A982EB4A}"/>
              </a:ext>
            </a:extLst>
          </p:cNvPr>
          <p:cNvSpPr txBox="1"/>
          <p:nvPr/>
        </p:nvSpPr>
        <p:spPr>
          <a:xfrm>
            <a:off x="14780915" y="8387305"/>
            <a:ext cx="1079088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FangSong" panose="02010609060101010101" pitchFamily="49" charset="-122"/>
                <a:ea typeface="FangSong" panose="02010609060101010101" pitchFamily="49" charset="-122"/>
              </a:rPr>
              <a:t>请求数据校验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662817-DB13-1E49-B644-B7C1B69F39E4}"/>
              </a:ext>
            </a:extLst>
          </p:cNvPr>
          <p:cNvSpPr/>
          <p:nvPr/>
        </p:nvSpPr>
        <p:spPr>
          <a:xfrm>
            <a:off x="10582186" y="6664478"/>
            <a:ext cx="694859" cy="18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防灌水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93A7550-3D40-AD44-8FE5-DF6D89FA7834}"/>
              </a:ext>
            </a:extLst>
          </p:cNvPr>
          <p:cNvCxnSpPr>
            <a:stCxn id="2" idx="3"/>
          </p:cNvCxnSpPr>
          <p:nvPr/>
        </p:nvCxnSpPr>
        <p:spPr>
          <a:xfrm flipV="1">
            <a:off x="11277044" y="6758683"/>
            <a:ext cx="2543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1B493E4-C84B-3C49-A0C5-39DA412F5212}"/>
              </a:ext>
            </a:extLst>
          </p:cNvPr>
          <p:cNvSpPr txBox="1"/>
          <p:nvPr/>
        </p:nvSpPr>
        <p:spPr>
          <a:xfrm>
            <a:off x="5945462" y="5901248"/>
            <a:ext cx="236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未完成数据验收的数据</a:t>
            </a: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39B4E5EE-A20E-F342-AA2F-03FEAF401579}"/>
              </a:ext>
            </a:extLst>
          </p:cNvPr>
          <p:cNvSpPr/>
          <p:nvPr/>
        </p:nvSpPr>
        <p:spPr>
          <a:xfrm>
            <a:off x="17021203" y="7336715"/>
            <a:ext cx="193638" cy="193638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8F4646C3-16C2-3B46-9504-4F07BADA0AE0}"/>
              </a:ext>
            </a:extLst>
          </p:cNvPr>
          <p:cNvCxnSpPr>
            <a:cxnSpLocks/>
            <a:stCxn id="28" idx="2"/>
          </p:cNvCxnSpPr>
          <p:nvPr/>
        </p:nvCxnSpPr>
        <p:spPr>
          <a:xfrm rot="10800000" flipV="1">
            <a:off x="10808480" y="8014334"/>
            <a:ext cx="412694" cy="18619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A82CCC65-98EC-2745-BCDB-0156505161EE}"/>
              </a:ext>
            </a:extLst>
          </p:cNvPr>
          <p:cNvCxnSpPr>
            <a:endCxn id="152" idx="2"/>
          </p:cNvCxnSpPr>
          <p:nvPr/>
        </p:nvCxnSpPr>
        <p:spPr>
          <a:xfrm flipV="1">
            <a:off x="10820548" y="6189729"/>
            <a:ext cx="3839576" cy="3686604"/>
          </a:xfrm>
          <a:prstGeom prst="bentConnector3">
            <a:avLst>
              <a:gd name="adj1" fmla="val 92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>
            <a:extLst>
              <a:ext uri="{FF2B5EF4-FFF2-40B4-BE49-F238E27FC236}">
                <a16:creationId xmlns:a16="http://schemas.microsoft.com/office/drawing/2014/main" id="{CCFD280F-0FAC-C441-AF05-84165DBCD056}"/>
              </a:ext>
            </a:extLst>
          </p:cNvPr>
          <p:cNvCxnSpPr>
            <a:stCxn id="152" idx="4"/>
            <a:endCxn id="117" idx="0"/>
          </p:cNvCxnSpPr>
          <p:nvPr/>
        </p:nvCxnSpPr>
        <p:spPr>
          <a:xfrm rot="16200000" flipH="1">
            <a:off x="15412400" y="5631092"/>
            <a:ext cx="1050167" cy="2361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09713C6-546B-2946-BDA0-FDE8D10A0AA4}"/>
              </a:ext>
            </a:extLst>
          </p:cNvPr>
          <p:cNvCxnSpPr>
            <a:stCxn id="117" idx="4"/>
            <a:endCxn id="155" idx="3"/>
          </p:cNvCxnSpPr>
          <p:nvPr/>
        </p:nvCxnSpPr>
        <p:spPr>
          <a:xfrm>
            <a:off x="17118022" y="7530354"/>
            <a:ext cx="3914" cy="6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604215A5-7E2B-5046-8943-CC84AD150419}"/>
              </a:ext>
            </a:extLst>
          </p:cNvPr>
          <p:cNvCxnSpPr>
            <a:endCxn id="117" idx="2"/>
          </p:cNvCxnSpPr>
          <p:nvPr/>
        </p:nvCxnSpPr>
        <p:spPr>
          <a:xfrm rot="16200000" flipV="1">
            <a:off x="15982828" y="8471910"/>
            <a:ext cx="2185458" cy="108707"/>
          </a:xfrm>
          <a:prstGeom prst="bentConnector4">
            <a:avLst>
              <a:gd name="adj1" fmla="val -11443"/>
              <a:gd name="adj2" fmla="val 2287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652DE-A9D0-0C42-A054-5A1758D2548A}"/>
              </a:ext>
            </a:extLst>
          </p:cNvPr>
          <p:cNvSpPr txBox="1"/>
          <p:nvPr/>
        </p:nvSpPr>
        <p:spPr>
          <a:xfrm>
            <a:off x="5803181" y="4016506"/>
            <a:ext cx="10287897" cy="39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遗留问题：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传统的文本分类训练方法是否要保留（效果优先），如果保留，是否也另起模块进行离线训练？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编辑语料时是否让用户编辑负样本？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标点符号是否全部去除？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4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5824</TotalTime>
  <Words>1816</Words>
  <Application>Microsoft Macintosh PowerPoint</Application>
  <PresentationFormat>自定义</PresentationFormat>
  <Paragraphs>489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FangSong</vt:lpstr>
      <vt:lpstr>KaiTi</vt:lpstr>
      <vt:lpstr>Arial</vt:lpstr>
      <vt:lpstr>Avenir Book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108</cp:revision>
  <dcterms:created xsi:type="dcterms:W3CDTF">2020-01-14T03:52:09Z</dcterms:created>
  <dcterms:modified xsi:type="dcterms:W3CDTF">2020-04-30T18:37:42Z</dcterms:modified>
</cp:coreProperties>
</file>