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7"/>
    <p:restoredTop sz="94558"/>
  </p:normalViewPr>
  <p:slideViewPr>
    <p:cSldViewPr snapToGrid="0" snapToObjects="1">
      <p:cViewPr>
        <p:scale>
          <a:sx n="102" d="100"/>
          <a:sy n="102" d="100"/>
        </p:scale>
        <p:origin x="-2936" y="-81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13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35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1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50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6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30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7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05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CF3E-DEDF-B041-B293-2723B6CE1F22}" type="datetimeFigureOut">
              <a:rPr kumimoji="1" lang="zh-CN" altLang="en-US" smtClean="0"/>
              <a:t>2019/12/31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73E8-9070-8749-BC60-0846475F5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3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7D06090-C62C-0D4C-B8AC-C11B7029ED10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>
            <a:off x="8144403" y="6759119"/>
            <a:ext cx="15802" cy="88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B8D5F4D-B25B-A440-A883-B07E1BA76260}"/>
              </a:ext>
            </a:extLst>
          </p:cNvPr>
          <p:cNvSpPr txBox="1"/>
          <p:nvPr/>
        </p:nvSpPr>
        <p:spPr>
          <a:xfrm>
            <a:off x="8160205" y="7320356"/>
            <a:ext cx="2220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accent1">
                    <a:lumMod val="75000"/>
                  </a:schemeClr>
                </a:solidFill>
              </a:rPr>
              <a:t>Ranking</a:t>
            </a:r>
            <a:r>
              <a:rPr kumimoji="1" lang="zh-CN" alt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kumimoji="1" lang="zh-CN" alt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kumimoji="1" lang="zh-CN" alt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22C53A5-22CD-0D44-AC92-CD2A1E6CB9D0}"/>
              </a:ext>
            </a:extLst>
          </p:cNvPr>
          <p:cNvGrpSpPr/>
          <p:nvPr/>
        </p:nvGrpSpPr>
        <p:grpSpPr>
          <a:xfrm>
            <a:off x="7749173" y="7646286"/>
            <a:ext cx="4501980" cy="716497"/>
            <a:chOff x="3865573" y="4335537"/>
            <a:chExt cx="4501980" cy="71649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CE6A4F1-3DD3-4E46-9F0B-D33428CCD2DD}"/>
                </a:ext>
              </a:extLst>
            </p:cNvPr>
            <p:cNvSpPr/>
            <p:nvPr/>
          </p:nvSpPr>
          <p:spPr>
            <a:xfrm>
              <a:off x="3865573" y="4335537"/>
              <a:ext cx="822064" cy="2171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err="1"/>
                <a:t>RankGan</a:t>
              </a:r>
              <a:endParaRPr kumimoji="1" lang="zh-CN" altLang="en-US" sz="1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F966521-310B-C44C-951D-B462FF74419F}"/>
                </a:ext>
              </a:extLst>
            </p:cNvPr>
            <p:cNvSpPr txBox="1"/>
            <p:nvPr/>
          </p:nvSpPr>
          <p:spPr>
            <a:xfrm>
              <a:off x="3865573" y="4590369"/>
              <a:ext cx="4501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Problem:</a:t>
              </a:r>
              <a:r>
                <a:rPr kumimoji="1" lang="zh-CN" altLang="en-US" sz="1200" b="1" dirty="0"/>
                <a:t> </a:t>
              </a:r>
              <a:r>
                <a:rPr kumimoji="1" lang="en" altLang="zh-CN" sz="1200" dirty="0"/>
                <a:t>Binary prediction is too restrictive.</a:t>
              </a:r>
            </a:p>
            <a:p>
              <a:r>
                <a:rPr kumimoji="1" lang="en-US" altLang="zh-CN" sz="1200" b="1" dirty="0"/>
                <a:t>Method:</a:t>
              </a:r>
              <a:r>
                <a:rPr kumimoji="1" lang="zh-CN" altLang="en-US" sz="1200" b="1" dirty="0"/>
                <a:t> </a:t>
              </a:r>
              <a:r>
                <a:rPr kumimoji="1" lang="en" altLang="zh-CN" sz="1200" dirty="0"/>
                <a:t>Train discriminator by ranking generated and real samples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9FC6A256-C943-EC4B-B921-96A333F0D769}"/>
              </a:ext>
            </a:extLst>
          </p:cNvPr>
          <p:cNvSpPr>
            <a:spLocks/>
          </p:cNvSpPr>
          <p:nvPr/>
        </p:nvSpPr>
        <p:spPr>
          <a:xfrm>
            <a:off x="7749173" y="6504287"/>
            <a:ext cx="790459" cy="2548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 err="1"/>
              <a:t>SeqGAN</a:t>
            </a:r>
            <a:endParaRPr kumimoji="1"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2FEB5A-EB68-6642-A5F5-35BD53B3EB9E}"/>
              </a:ext>
            </a:extLst>
          </p:cNvPr>
          <p:cNvGrpSpPr/>
          <p:nvPr/>
        </p:nvGrpSpPr>
        <p:grpSpPr>
          <a:xfrm>
            <a:off x="11637962" y="4429750"/>
            <a:ext cx="4501980" cy="697412"/>
            <a:chOff x="10799762" y="5703378"/>
            <a:chExt cx="4501980" cy="69741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7EC4AE8-6A61-154D-9F47-C64207E2DE81}"/>
                </a:ext>
              </a:extLst>
            </p:cNvPr>
            <p:cNvSpPr>
              <a:spLocks/>
            </p:cNvSpPr>
            <p:nvPr/>
          </p:nvSpPr>
          <p:spPr>
            <a:xfrm>
              <a:off x="10885351" y="5703378"/>
              <a:ext cx="800704" cy="2548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200" dirty="0" err="1"/>
                <a:t>MaskGAN</a:t>
              </a:r>
              <a:endParaRPr kumimoji="1" lang="zh-CN" altLang="en-US" sz="12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9AE5C46-D8D1-5B42-BDE7-A11FDC68C1C8}"/>
                </a:ext>
              </a:extLst>
            </p:cNvPr>
            <p:cNvSpPr txBox="1"/>
            <p:nvPr/>
          </p:nvSpPr>
          <p:spPr>
            <a:xfrm>
              <a:off x="10799762" y="5939125"/>
              <a:ext cx="4501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/>
                <a:t>Problem: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dirty="0"/>
                <a:t>Exposure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bias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with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MLE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loss</a:t>
              </a:r>
              <a:endParaRPr kumimoji="1" lang="en" altLang="zh-CN" sz="1200" dirty="0"/>
            </a:p>
            <a:p>
              <a:r>
                <a:rPr kumimoji="1" lang="en-US" altLang="zh-CN" sz="1200" b="1" dirty="0"/>
                <a:t>Method: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dirty="0"/>
                <a:t>learn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dirty="0"/>
                <a:t>in-filling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with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GAN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RL</a:t>
              </a:r>
              <a:endParaRPr kumimoji="1" lang="en" altLang="zh-CN" sz="12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419232C-3490-3245-A7E3-45BAD3BB0F2A}"/>
              </a:ext>
            </a:extLst>
          </p:cNvPr>
          <p:cNvSpPr>
            <a:spLocks/>
          </p:cNvSpPr>
          <p:nvPr/>
        </p:nvSpPr>
        <p:spPr>
          <a:xfrm>
            <a:off x="7743519" y="4638184"/>
            <a:ext cx="1863085" cy="2769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GAN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with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Gumbel-</a:t>
            </a:r>
            <a:r>
              <a:rPr kumimoji="1" lang="en-US" altLang="zh-CN" sz="1200" dirty="0" err="1"/>
              <a:t>softmax</a:t>
            </a:r>
            <a:endParaRPr kumimoji="1"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1584BE-81B8-2949-9012-825A36848893}"/>
              </a:ext>
            </a:extLst>
          </p:cNvPr>
          <p:cNvSpPr txBox="1"/>
          <p:nvPr/>
        </p:nvSpPr>
        <p:spPr>
          <a:xfrm>
            <a:off x="8555435" y="6440659"/>
            <a:ext cx="2589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Problem:</a:t>
            </a:r>
            <a:r>
              <a:rPr kumimoji="1" lang="zh-CN" altLang="en-US" sz="1200" b="1" dirty="0"/>
              <a:t> </a:t>
            </a:r>
            <a:r>
              <a:rPr kumimoji="1" lang="en-US" altLang="zh-CN" sz="1200" dirty="0"/>
              <a:t>non-differentiable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problem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discrete</a:t>
            </a:r>
            <a:r>
              <a:rPr kumimoji="1" lang="zh-CN" altLang="en-US" sz="1200" dirty="0"/>
              <a:t> </a:t>
            </a:r>
            <a:r>
              <a:rPr kumimoji="1" lang="en" altLang="zh-CN" sz="1200" dirty="0"/>
              <a:t>objects</a:t>
            </a:r>
            <a:r>
              <a:rPr kumimoji="1" lang="en-US" altLang="zh-CN" sz="1200" dirty="0"/>
              <a:t>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only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access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entire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sentence</a:t>
            </a:r>
            <a:endParaRPr kumimoji="1" lang="en" altLang="zh-CN" sz="1200" dirty="0"/>
          </a:p>
          <a:p>
            <a:r>
              <a:rPr kumimoji="1" lang="en-US" altLang="zh-CN" sz="1200" b="1" dirty="0"/>
              <a:t>Method:</a:t>
            </a:r>
            <a:r>
              <a:rPr kumimoji="1" lang="zh-CN" altLang="en-US" sz="1200" b="1" dirty="0"/>
              <a:t> </a:t>
            </a:r>
            <a:r>
              <a:rPr kumimoji="1" lang="en-US" altLang="zh-CN" sz="1200" dirty="0"/>
              <a:t>GAN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with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RL;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roll-out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policy</a:t>
            </a:r>
            <a:endParaRPr kumimoji="1" lang="en" altLang="zh-CN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E08CD3-055E-E743-92B5-CE2DDC841D42}"/>
              </a:ext>
            </a:extLst>
          </p:cNvPr>
          <p:cNvSpPr txBox="1"/>
          <p:nvPr/>
        </p:nvSpPr>
        <p:spPr>
          <a:xfrm>
            <a:off x="7641035" y="5015462"/>
            <a:ext cx="258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Problem:</a:t>
            </a:r>
            <a:r>
              <a:rPr kumimoji="1" lang="zh-CN" altLang="en-US" sz="1200" b="1" dirty="0"/>
              <a:t> </a:t>
            </a:r>
            <a:r>
              <a:rPr kumimoji="1" lang="en-US" altLang="zh-CN" sz="1200" dirty="0"/>
              <a:t>non-differentiable problem on discrete objects</a:t>
            </a:r>
          </a:p>
          <a:p>
            <a:r>
              <a:rPr kumimoji="1" lang="en-US" altLang="zh-CN" sz="1200" b="1" dirty="0"/>
              <a:t>Method:</a:t>
            </a:r>
            <a:r>
              <a:rPr kumimoji="1" lang="zh-CN" altLang="en-US" sz="1200" b="1" dirty="0"/>
              <a:t> </a:t>
            </a:r>
            <a:r>
              <a:rPr kumimoji="1" lang="en-US" altLang="zh-CN" sz="1200" dirty="0" err="1"/>
              <a:t>gumbel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softmax</a:t>
            </a:r>
            <a:endParaRPr kumimoji="1" lang="en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D99269-F609-5046-B721-BC99942C8F07}"/>
              </a:ext>
            </a:extLst>
          </p:cNvPr>
          <p:cNvSpPr>
            <a:spLocks/>
          </p:cNvSpPr>
          <p:nvPr/>
        </p:nvSpPr>
        <p:spPr>
          <a:xfrm>
            <a:off x="12300379" y="7144239"/>
            <a:ext cx="1261464" cy="5020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GAN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via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Feature-Mover’s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Distance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6F66D0-2496-D14E-8FEA-9F70B2EF1130}"/>
              </a:ext>
            </a:extLst>
          </p:cNvPr>
          <p:cNvSpPr txBox="1"/>
          <p:nvPr/>
        </p:nvSpPr>
        <p:spPr>
          <a:xfrm>
            <a:off x="12213291" y="7659399"/>
            <a:ext cx="2830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Problem:</a:t>
            </a:r>
            <a:r>
              <a:rPr kumimoji="1" lang="zh-CN" altLang="en-US" sz="1200" b="1" dirty="0"/>
              <a:t> </a:t>
            </a:r>
            <a:r>
              <a:rPr kumimoji="1" lang="en-US" altLang="zh-CN" sz="1200" dirty="0"/>
              <a:t>mode-collapsing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brittle-training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via</a:t>
            </a:r>
            <a:r>
              <a:rPr kumimoji="1" lang="zh-CN" altLang="en-US" sz="1200" dirty="0"/>
              <a:t> </a:t>
            </a:r>
            <a:r>
              <a:rPr kumimoji="1" lang="en-US" altLang="zh-CN" sz="1200" dirty="0" err="1"/>
              <a:t>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loss</a:t>
            </a:r>
            <a:endParaRPr kumimoji="1" lang="en" altLang="zh-CN" sz="1200" dirty="0"/>
          </a:p>
          <a:p>
            <a:r>
              <a:rPr kumimoji="1" lang="en-US" altLang="zh-CN" sz="1200" b="1" dirty="0"/>
              <a:t>Method:</a:t>
            </a:r>
            <a:r>
              <a:rPr kumimoji="1" lang="zh-CN" altLang="en-US" sz="1200" b="1" dirty="0"/>
              <a:t> </a:t>
            </a:r>
            <a:r>
              <a:rPr kumimoji="1" lang="en-US" altLang="zh-CN" sz="1200" dirty="0"/>
              <a:t>propose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metric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of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feature-mover’s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distance,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operate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embedding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space</a:t>
            </a:r>
            <a:endParaRPr kumimoji="1" lang="en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ED33A4-3BAC-2D46-A97D-474EE6044483}"/>
              </a:ext>
            </a:extLst>
          </p:cNvPr>
          <p:cNvSpPr>
            <a:spLocks/>
          </p:cNvSpPr>
          <p:nvPr/>
        </p:nvSpPr>
        <p:spPr>
          <a:xfrm>
            <a:off x="11637962" y="5200128"/>
            <a:ext cx="2367324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Adversarial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Learning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Neural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Dialogue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Generation</a:t>
            </a:r>
            <a:endParaRPr kumimoji="1"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93B974-014E-484F-A818-025A82974931}"/>
              </a:ext>
            </a:extLst>
          </p:cNvPr>
          <p:cNvSpPr txBox="1"/>
          <p:nvPr/>
        </p:nvSpPr>
        <p:spPr>
          <a:xfrm>
            <a:off x="11461202" y="5637552"/>
            <a:ext cx="45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Problem:</a:t>
            </a:r>
            <a:r>
              <a:rPr kumimoji="1" lang="zh-CN" altLang="en-US" sz="1200" b="1" dirty="0"/>
              <a:t> </a:t>
            </a:r>
            <a:r>
              <a:rPr kumimoji="1" lang="en-US" altLang="zh-CN" sz="1200" dirty="0"/>
              <a:t>Gan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for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dialogue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generation</a:t>
            </a:r>
            <a:endParaRPr kumimoji="1" lang="en" altLang="zh-CN" sz="1200" dirty="0"/>
          </a:p>
          <a:p>
            <a:r>
              <a:rPr kumimoji="1" lang="en-US" altLang="zh-CN" sz="1200" b="1" dirty="0"/>
              <a:t>Novelty: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proposed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model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for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adversarial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evaluation</a:t>
            </a:r>
            <a:endParaRPr kumimoji="1" lang="en" altLang="zh-CN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43A43E-43FB-5348-8EE5-9BA1EDF2C4A2}"/>
              </a:ext>
            </a:extLst>
          </p:cNvPr>
          <p:cNvSpPr/>
          <p:nvPr/>
        </p:nvSpPr>
        <p:spPr>
          <a:xfrm>
            <a:off x="8160205" y="11053514"/>
            <a:ext cx="2220556" cy="615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Generating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sentences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from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continuous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space</a:t>
            </a:r>
            <a:endParaRPr kumimoji="1"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F39CE-9B1C-D347-936C-D77B85C4BB89}"/>
              </a:ext>
            </a:extLst>
          </p:cNvPr>
          <p:cNvSpPr txBox="1"/>
          <p:nvPr/>
        </p:nvSpPr>
        <p:spPr>
          <a:xfrm>
            <a:off x="8079086" y="11669486"/>
            <a:ext cx="283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Problem: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generate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coherent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sentences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from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explicit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global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sentence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representation;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optimization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problem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for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 err="1"/>
              <a:t>vae</a:t>
            </a:r>
            <a:endParaRPr kumimoji="1" lang="en" altLang="zh-CN" sz="1200" dirty="0"/>
          </a:p>
          <a:p>
            <a:r>
              <a:rPr kumimoji="1" lang="en-US" altLang="zh-CN" sz="1200" b="1" dirty="0"/>
              <a:t>Method: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KL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cost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annealing,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word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drop-out</a:t>
            </a:r>
            <a:endParaRPr kumimoji="1" lang="e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7861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19232C-3490-3245-A7E3-45BAD3BB0F2A}"/>
              </a:ext>
            </a:extLst>
          </p:cNvPr>
          <p:cNvSpPr>
            <a:spLocks/>
          </p:cNvSpPr>
          <p:nvPr/>
        </p:nvSpPr>
        <p:spPr>
          <a:xfrm>
            <a:off x="7743519" y="4638184"/>
            <a:ext cx="2166025" cy="377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Visualizing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Measuring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Geometry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of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BERT</a:t>
            </a:r>
            <a:endParaRPr kumimoji="1"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E08CD3-055E-E743-92B5-CE2DDC841D42}"/>
              </a:ext>
            </a:extLst>
          </p:cNvPr>
          <p:cNvSpPr txBox="1"/>
          <p:nvPr/>
        </p:nvSpPr>
        <p:spPr>
          <a:xfrm>
            <a:off x="7641035" y="5015462"/>
            <a:ext cx="258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Problem: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How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to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represent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the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syntactic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and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semantic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feature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of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natural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language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in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neural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network?</a:t>
            </a:r>
            <a:endParaRPr kumimoji="1" lang="en-US" altLang="zh-CN" sz="1200" dirty="0"/>
          </a:p>
          <a:p>
            <a:r>
              <a:rPr kumimoji="1" lang="en-US" altLang="zh-CN" sz="1200" b="1" dirty="0"/>
              <a:t>Method:</a:t>
            </a:r>
            <a:r>
              <a:rPr kumimoji="1" lang="zh-CN" altLang="en-US" sz="1200" b="1" dirty="0"/>
              <a:t> </a:t>
            </a:r>
            <a:endParaRPr kumimoji="1" lang="en-US" altLang="zh-CN" sz="1200" b="1" dirty="0"/>
          </a:p>
          <a:p>
            <a:r>
              <a:rPr kumimoji="1" lang="en-US" altLang="zh-CN" sz="1200" b="1" dirty="0"/>
              <a:t>Key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take-away:</a:t>
            </a:r>
            <a:br>
              <a:rPr kumimoji="1" lang="en-US" altLang="zh-CN" sz="1200" b="1" dirty="0"/>
            </a:br>
            <a:br>
              <a:rPr kumimoji="1" lang="en-US" altLang="zh-CN" sz="1200" b="1" dirty="0"/>
            </a:br>
            <a:r>
              <a:rPr kumimoji="1" lang="en-US" altLang="zh-CN" sz="1200" b="1" dirty="0"/>
              <a:t>1.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linguistic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features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seems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to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be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represented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in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separate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syntactic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and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semantic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subspaces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(higher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layer).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E13D8F-5798-D848-9687-22B3FD444BD6}"/>
              </a:ext>
            </a:extLst>
          </p:cNvPr>
          <p:cNvSpPr>
            <a:spLocks/>
          </p:cNvSpPr>
          <p:nvPr/>
        </p:nvSpPr>
        <p:spPr>
          <a:xfrm>
            <a:off x="11002374" y="4638184"/>
            <a:ext cx="2166025" cy="377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What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does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Bert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learn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about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structure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of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language?</a:t>
            </a:r>
            <a:endParaRPr kumimoji="1"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49138-26B7-7F4B-9A9F-9CF28E1D939E}"/>
              </a:ext>
            </a:extLst>
          </p:cNvPr>
          <p:cNvSpPr txBox="1"/>
          <p:nvPr/>
        </p:nvSpPr>
        <p:spPr>
          <a:xfrm>
            <a:off x="11002374" y="5015462"/>
            <a:ext cx="2589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Goal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: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Design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experiments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to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unpack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the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elements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of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English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structure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learned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by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Bert.</a:t>
            </a:r>
          </a:p>
          <a:p>
            <a:endParaRPr kumimoji="1" lang="en-US" altLang="zh-CN" sz="1200" b="1" dirty="0"/>
          </a:p>
          <a:p>
            <a:r>
              <a:rPr kumimoji="1" lang="en-US" altLang="zh-CN" sz="1200" b="1" dirty="0"/>
              <a:t>Key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take-away:</a:t>
            </a:r>
            <a:br>
              <a:rPr kumimoji="1" lang="en-US" altLang="zh-CN" sz="1200" b="1" dirty="0"/>
            </a:br>
            <a:r>
              <a:rPr kumimoji="1" lang="en-US" altLang="zh-CN" sz="1200" b="1" dirty="0"/>
              <a:t>1.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Phrase-level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features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are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kept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in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early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layers.</a:t>
            </a:r>
          </a:p>
          <a:p>
            <a:r>
              <a:rPr kumimoji="1" lang="en-US" altLang="zh-CN" sz="1200" b="1" dirty="0"/>
              <a:t>2.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Surface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feature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-&gt;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syntactic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-&gt;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semantic</a:t>
            </a:r>
          </a:p>
          <a:p>
            <a:endParaRPr kumimoji="1" lang="en-US" altLang="zh-CN" sz="1200" b="1" dirty="0"/>
          </a:p>
          <a:p>
            <a:r>
              <a:rPr kumimoji="1" lang="en-US" altLang="zh-CN" sz="1200" b="1" dirty="0"/>
              <a:t>Experiments:</a:t>
            </a:r>
          </a:p>
          <a:p>
            <a:pPr marL="228600" indent="-228600">
              <a:buAutoNum type="arabicPeriod"/>
            </a:pPr>
            <a:r>
              <a:rPr kumimoji="1" lang="en-US" altLang="zh-CN" sz="1200" b="1" dirty="0"/>
              <a:t>Reveal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phrase-level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information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by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clustering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using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NMI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metric.</a:t>
            </a:r>
          </a:p>
          <a:p>
            <a:pPr marL="228600" indent="-228600">
              <a:buAutoNum type="arabicPeriod"/>
            </a:pPr>
            <a:r>
              <a:rPr kumimoji="1" lang="en-US" altLang="zh-CN" sz="1200" b="1" dirty="0"/>
              <a:t>Unveil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other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features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with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probing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tasks.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B629D-2C19-444E-A500-FBBBBE8F7F85}"/>
              </a:ext>
            </a:extLst>
          </p:cNvPr>
          <p:cNvSpPr>
            <a:spLocks/>
          </p:cNvSpPr>
          <p:nvPr/>
        </p:nvSpPr>
        <p:spPr>
          <a:xfrm>
            <a:off x="7567098" y="2009805"/>
            <a:ext cx="2166025" cy="3772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/>
              <a:t>Revealing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Dark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Secrets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of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BERT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482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2845D6-46B7-8345-A635-10EC7E7B3658}"/>
              </a:ext>
            </a:extLst>
          </p:cNvPr>
          <p:cNvSpPr>
            <a:spLocks/>
          </p:cNvSpPr>
          <p:nvPr/>
        </p:nvSpPr>
        <p:spPr>
          <a:xfrm>
            <a:off x="7749173" y="6504287"/>
            <a:ext cx="790459" cy="2548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 err="1"/>
              <a:t>SeqGAN</a:t>
            </a:r>
            <a:endParaRPr kumimoji="1"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F26CA7-AA2E-5749-9783-D4F1E5CCC07E}"/>
              </a:ext>
            </a:extLst>
          </p:cNvPr>
          <p:cNvSpPr txBox="1"/>
          <p:nvPr/>
        </p:nvSpPr>
        <p:spPr>
          <a:xfrm>
            <a:off x="7683857" y="6779567"/>
            <a:ext cx="147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Generator: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RNN</a:t>
            </a:r>
          </a:p>
          <a:p>
            <a:r>
              <a:rPr kumimoji="1" lang="en-US" altLang="zh-CN" sz="1200" dirty="0"/>
              <a:t>Discriminator: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CNN</a:t>
            </a:r>
          </a:p>
          <a:p>
            <a:r>
              <a:rPr kumimoji="1" lang="en-US" altLang="zh-CN" sz="1200" dirty="0"/>
              <a:t>Other: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Reinforce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with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roll-out</a:t>
            </a:r>
            <a:endParaRPr kumimoji="1" lang="e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2106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13683</TotalTime>
  <Words>285</Words>
  <Application>Microsoft Macintosh PowerPoint</Application>
  <PresentationFormat>自定义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t453</dc:creator>
  <cp:lastModifiedBy>t453</cp:lastModifiedBy>
  <cp:revision>24</cp:revision>
  <cp:lastPrinted>2019-12-19T04:24:48Z</cp:lastPrinted>
  <dcterms:created xsi:type="dcterms:W3CDTF">2019-12-19T04:03:49Z</dcterms:created>
  <dcterms:modified xsi:type="dcterms:W3CDTF">2020-01-07T09:38:50Z</dcterms:modified>
</cp:coreProperties>
</file>