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45040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One way of data display. Relations are separate nodes, with their own parameters of importance. =&gt; No real meaning of the Class in that setting, Very sparse graphs, Hard to follow directions.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different way of showing the results - labeled edges on a separated class.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Obama has a much more sparse network, whereas Putin - a more compact and strong one. There is only one link between the Nets. Putin wins Obama on all of the compared parameters.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342174"/>
            <a:ext cx="7772400" cy="1828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Extracting objective facts from subjective </a:t>
            </a:r>
          </a:p>
          <a:p>
            <a:pPr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and noisy sources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5400175" y="3026225"/>
            <a:ext cx="3475200" cy="76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Kirill Tumanov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Panagiotis Chatzichristodoulou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3553350" y="4288025"/>
            <a:ext cx="2037299" cy="54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Maastricht University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2711438" y="387675"/>
            <a:ext cx="3721124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r>
              <a:rPr lang="en" sz="3600" dirty="0">
                <a:latin typeface="Georgia"/>
                <a:ea typeface="Georgia"/>
                <a:cs typeface="Georgia"/>
                <a:sym typeface="Georgia"/>
              </a:rPr>
              <a:t>Visualization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0" y="1908750"/>
            <a:ext cx="1572600" cy="13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Used: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Gephi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KNIME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GATE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/>
          <a:srcRect l="14387" t="10169" r="3866" b="13078"/>
          <a:stretch/>
        </p:blipFill>
        <p:spPr>
          <a:xfrm>
            <a:off x="1572524" y="988337"/>
            <a:ext cx="5998949" cy="31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0" y="4373575"/>
            <a:ext cx="9144000" cy="76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Document analysis result in GATE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0" y="4373575"/>
            <a:ext cx="9144000" cy="76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most frequent keywords on the topic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/>
          <a:srcRect l="471" t="1035" r="1296" b="33433"/>
          <a:stretch/>
        </p:blipFill>
        <p:spPr>
          <a:xfrm>
            <a:off x="80800" y="1069325"/>
            <a:ext cx="8982399" cy="30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04943" y="0"/>
            <a:ext cx="573411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0" y="0"/>
            <a:ext cx="3197399" cy="12453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major relations: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Size - Betweenness Centrality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Color - Modularity Class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0" y="0"/>
            <a:ext cx="3409800" cy="12453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Kiev relational network: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Size - Eigenvector Centrality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Color - Class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/>
          <a:srcRect t="14135" b="13927"/>
          <a:stretch/>
        </p:blipFill>
        <p:spPr>
          <a:xfrm>
            <a:off x="-3" y="0"/>
            <a:ext cx="7150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734200" y="3898200"/>
            <a:ext cx="3409800" cy="12453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Obama vs Putin networks: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Size - Betweenness Centrality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Color - Class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068300" y="0"/>
            <a:ext cx="2075700" cy="157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On the graph: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41% Locations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32% Persons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18% Organizations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9% Other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4757987" y="3898200"/>
            <a:ext cx="3409800" cy="12453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Sanctions announcement: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Size - Outbound Degree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Color - Inbound Degree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0" y="1451875"/>
            <a:ext cx="3781799" cy="236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Using Gephi as a visualization means allows to: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Easily examine the relations of interest separately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Perform deep analysis of the graph parameters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Extend the graph with new features to display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/>
          <a:srcRect l="2695" t="15175" b="15591"/>
          <a:stretch/>
        </p:blipFill>
        <p:spPr>
          <a:xfrm>
            <a:off x="3781775" y="0"/>
            <a:ext cx="5362224" cy="381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85800" y="320824"/>
            <a:ext cx="7772400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Summary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66300" y="1020450"/>
            <a:ext cx="77724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Explored the available tools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Built the tools needed for extraction of any complex data structures from an unknown text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Performed mining of relations between Persons, Locations and Organizations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Tackled the problem of data redundancy and noisiness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20824"/>
            <a:ext cx="7772400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Outline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85800" y="1069325"/>
            <a:ext cx="5912100" cy="32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Problem statement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Background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Information gathering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Preprocessing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Mining the text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Visualization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Remarks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320824"/>
            <a:ext cx="7772400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Problem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685800" y="1069325"/>
            <a:ext cx="7772400" cy="32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Modern news agencies present the fact in a subjective and disputable way.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When it comes to understanding the situation, only </a:t>
            </a:r>
            <a:r>
              <a:rPr lang="en" sz="1800" u="sng">
                <a:latin typeface="Georgia"/>
                <a:ea typeface="Georgia"/>
                <a:cs typeface="Georgia"/>
                <a:sym typeface="Georgia"/>
              </a:rPr>
              <a:t>facts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matter.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Idea is to extract the set of facts from a list of sources to be able track the situation regardless of the way it is presented.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320824"/>
            <a:ext cx="7772400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Background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239575" y="874875"/>
            <a:ext cx="8309399" cy="162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Political crisis in Ukraine - the hottest topic of the days of the project - was selected for investigation.</a:t>
            </a:r>
          </a:p>
          <a:p>
            <a:pPr lvl="0" algn="just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News agencies from Russia, The West, China and Middle East were used as sources of the info on the topic.</a:t>
            </a:r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/>
          <a:srcRect r="19672" b="9444"/>
          <a:stretch/>
        </p:blipFill>
        <p:spPr>
          <a:xfrm>
            <a:off x="239577" y="2501175"/>
            <a:ext cx="4114493" cy="23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252919" y="2492637"/>
            <a:ext cx="3414605" cy="2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685800" y="320824"/>
            <a:ext cx="7772400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Data Retrieval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85800" y="1110475"/>
            <a:ext cx="2532899" cy="157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News agencies used: 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Russia Today 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CNN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Washington Post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Reuters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3305550" y="1110475"/>
            <a:ext cx="2532899" cy="157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RIA Novosti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ITAR-TASS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Al-Jazeera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Xinhua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685800" y="3111775"/>
            <a:ext cx="2193000" cy="166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Tools involved: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- Perl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- KNIME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/>
          <a:srcRect b="39997"/>
          <a:stretch/>
        </p:blipFill>
        <p:spPr>
          <a:xfrm>
            <a:off x="2878644" y="3159175"/>
            <a:ext cx="5579556" cy="15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320824"/>
            <a:ext cx="7772400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Preprocessing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85800" y="1020450"/>
            <a:ext cx="7772400" cy="15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Preprocessing steps needed: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Strip html tags on web pages-&gt; Data reduction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Convert data to documents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Enrich documents with meta-information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Perform entity extraction -&gt; Create dictionary</a:t>
            </a:r>
          </a:p>
        </p:txBody>
      </p:sp>
      <p:sp>
        <p:nvSpPr>
          <p:cNvPr id="61" name="Shape 61"/>
          <p:cNvSpPr/>
          <p:nvPr/>
        </p:nvSpPr>
        <p:spPr>
          <a:xfrm>
            <a:off x="226474" y="2667049"/>
            <a:ext cx="3387900" cy="694175"/>
          </a:xfrm>
          <a:custGeom>
            <a:avLst/>
            <a:gdLst/>
            <a:ahLst/>
            <a:cxnLst/>
            <a:rect l="0" t="0" r="0" b="0"/>
            <a:pathLst>
              <a:path w="3553" h="728" extrusionOk="0">
                <a:moveTo>
                  <a:pt x="277" y="84"/>
                </a:moveTo>
                <a:cubicBezTo>
                  <a:pt x="320" y="84"/>
                  <a:pt x="350" y="86"/>
                  <a:pt x="366" y="90"/>
                </a:cubicBezTo>
                <a:cubicBezTo>
                  <a:pt x="390" y="97"/>
                  <a:pt x="410" y="111"/>
                  <a:pt x="425" y="133"/>
                </a:cubicBezTo>
                <a:cubicBezTo>
                  <a:pt x="441" y="154"/>
                  <a:pt x="448" y="180"/>
                  <a:pt x="448" y="209"/>
                </a:cubicBezTo>
                <a:cubicBezTo>
                  <a:pt x="448" y="251"/>
                  <a:pt x="435" y="283"/>
                  <a:pt x="410" y="306"/>
                </a:cubicBezTo>
                <a:cubicBezTo>
                  <a:pt x="384" y="328"/>
                  <a:pt x="340" y="340"/>
                  <a:pt x="279" y="340"/>
                </a:cubicBezTo>
                <a:lnTo>
                  <a:pt x="94" y="340"/>
                </a:lnTo>
                <a:lnTo>
                  <a:pt x="94" y="84"/>
                </a:lnTo>
                <a:close/>
                <a:moveTo>
                  <a:pt x="869" y="257"/>
                </a:moveTo>
                <a:cubicBezTo>
                  <a:pt x="914" y="257"/>
                  <a:pt x="950" y="274"/>
                  <a:pt x="978" y="308"/>
                </a:cubicBezTo>
                <a:cubicBezTo>
                  <a:pt x="996" y="330"/>
                  <a:pt x="1007" y="363"/>
                  <a:pt x="1011" y="406"/>
                </a:cubicBezTo>
                <a:lnTo>
                  <a:pt x="722" y="406"/>
                </a:lnTo>
                <a:cubicBezTo>
                  <a:pt x="725" y="361"/>
                  <a:pt x="740" y="325"/>
                  <a:pt x="767" y="298"/>
                </a:cubicBezTo>
                <a:cubicBezTo>
                  <a:pt x="795" y="271"/>
                  <a:pt x="829" y="257"/>
                  <a:pt x="869" y="257"/>
                </a:cubicBezTo>
                <a:close/>
                <a:moveTo>
                  <a:pt x="2255" y="258"/>
                </a:moveTo>
                <a:cubicBezTo>
                  <a:pt x="2298" y="258"/>
                  <a:pt x="2334" y="274"/>
                  <a:pt x="2363" y="307"/>
                </a:cubicBezTo>
                <a:cubicBezTo>
                  <a:pt x="2393" y="340"/>
                  <a:pt x="2407" y="389"/>
                  <a:pt x="2407" y="453"/>
                </a:cubicBezTo>
                <a:cubicBezTo>
                  <a:pt x="2407" y="521"/>
                  <a:pt x="2393" y="572"/>
                  <a:pt x="2364" y="605"/>
                </a:cubicBezTo>
                <a:cubicBezTo>
                  <a:pt x="2335" y="638"/>
                  <a:pt x="2298" y="655"/>
                  <a:pt x="2255" y="655"/>
                </a:cubicBezTo>
                <a:cubicBezTo>
                  <a:pt x="2211" y="655"/>
                  <a:pt x="2174" y="638"/>
                  <a:pt x="2145" y="605"/>
                </a:cubicBezTo>
                <a:cubicBezTo>
                  <a:pt x="2117" y="572"/>
                  <a:pt x="2102" y="522"/>
                  <a:pt x="2102" y="456"/>
                </a:cubicBezTo>
                <a:cubicBezTo>
                  <a:pt x="2102" y="390"/>
                  <a:pt x="2117" y="340"/>
                  <a:pt x="2145" y="307"/>
                </a:cubicBezTo>
                <a:cubicBezTo>
                  <a:pt x="2174" y="274"/>
                  <a:pt x="2211" y="258"/>
                  <a:pt x="2255" y="258"/>
                </a:cubicBezTo>
                <a:close/>
                <a:moveTo>
                  <a:pt x="0" y="0"/>
                </a:moveTo>
                <a:lnTo>
                  <a:pt x="0" y="715"/>
                </a:lnTo>
                <a:lnTo>
                  <a:pt x="94" y="715"/>
                </a:lnTo>
                <a:lnTo>
                  <a:pt x="94" y="424"/>
                </a:lnTo>
                <a:lnTo>
                  <a:pt x="278" y="424"/>
                </a:lnTo>
                <a:cubicBezTo>
                  <a:pt x="379" y="424"/>
                  <a:pt x="449" y="403"/>
                  <a:pt x="488" y="361"/>
                </a:cubicBezTo>
                <a:cubicBezTo>
                  <a:pt x="527" y="319"/>
                  <a:pt x="546" y="267"/>
                  <a:pt x="546" y="207"/>
                </a:cubicBezTo>
                <a:cubicBezTo>
                  <a:pt x="546" y="171"/>
                  <a:pt x="539" y="138"/>
                  <a:pt x="524" y="109"/>
                </a:cubicBezTo>
                <a:cubicBezTo>
                  <a:pt x="510" y="79"/>
                  <a:pt x="491" y="56"/>
                  <a:pt x="467" y="40"/>
                </a:cubicBezTo>
                <a:cubicBezTo>
                  <a:pt x="443" y="23"/>
                  <a:pt x="414" y="12"/>
                  <a:pt x="378" y="6"/>
                </a:cubicBezTo>
                <a:cubicBezTo>
                  <a:pt x="353" y="2"/>
                  <a:pt x="317" y="0"/>
                  <a:pt x="270" y="0"/>
                </a:cubicBezTo>
                <a:close/>
                <a:moveTo>
                  <a:pt x="1402" y="185"/>
                </a:moveTo>
                <a:cubicBezTo>
                  <a:pt x="1381" y="185"/>
                  <a:pt x="1363" y="191"/>
                  <a:pt x="1345" y="203"/>
                </a:cubicBezTo>
                <a:cubicBezTo>
                  <a:pt x="1328" y="214"/>
                  <a:pt x="1310" y="239"/>
                  <a:pt x="1290" y="275"/>
                </a:cubicBezTo>
                <a:lnTo>
                  <a:pt x="1290" y="197"/>
                </a:lnTo>
                <a:lnTo>
                  <a:pt x="1210" y="197"/>
                </a:lnTo>
                <a:lnTo>
                  <a:pt x="1210" y="715"/>
                </a:lnTo>
                <a:lnTo>
                  <a:pt x="1298" y="715"/>
                </a:lnTo>
                <a:lnTo>
                  <a:pt x="1298" y="444"/>
                </a:lnTo>
                <a:cubicBezTo>
                  <a:pt x="1298" y="407"/>
                  <a:pt x="1303" y="373"/>
                  <a:pt x="1313" y="341"/>
                </a:cubicBezTo>
                <a:cubicBezTo>
                  <a:pt x="1319" y="321"/>
                  <a:pt x="1330" y="305"/>
                  <a:pt x="1346" y="293"/>
                </a:cubicBezTo>
                <a:cubicBezTo>
                  <a:pt x="1361" y="282"/>
                  <a:pt x="1378" y="276"/>
                  <a:pt x="1397" y="276"/>
                </a:cubicBezTo>
                <a:cubicBezTo>
                  <a:pt x="1419" y="276"/>
                  <a:pt x="1440" y="282"/>
                  <a:pt x="1462" y="295"/>
                </a:cubicBezTo>
                <a:lnTo>
                  <a:pt x="1492" y="213"/>
                </a:lnTo>
                <a:cubicBezTo>
                  <a:pt x="1462" y="194"/>
                  <a:pt x="1431" y="185"/>
                  <a:pt x="1402" y="185"/>
                </a:cubicBezTo>
                <a:close/>
                <a:moveTo>
                  <a:pt x="2845" y="185"/>
                </a:moveTo>
                <a:cubicBezTo>
                  <a:pt x="2773" y="185"/>
                  <a:pt x="2718" y="214"/>
                  <a:pt x="2680" y="270"/>
                </a:cubicBezTo>
                <a:lnTo>
                  <a:pt x="2680" y="197"/>
                </a:lnTo>
                <a:lnTo>
                  <a:pt x="2601" y="197"/>
                </a:lnTo>
                <a:lnTo>
                  <a:pt x="2601" y="715"/>
                </a:lnTo>
                <a:lnTo>
                  <a:pt x="2688" y="715"/>
                </a:lnTo>
                <a:lnTo>
                  <a:pt x="2688" y="432"/>
                </a:lnTo>
                <a:cubicBezTo>
                  <a:pt x="2688" y="366"/>
                  <a:pt x="2702" y="321"/>
                  <a:pt x="2729" y="297"/>
                </a:cubicBezTo>
                <a:cubicBezTo>
                  <a:pt x="2756" y="273"/>
                  <a:pt x="2789" y="261"/>
                  <a:pt x="2826" y="261"/>
                </a:cubicBezTo>
                <a:cubicBezTo>
                  <a:pt x="2850" y="261"/>
                  <a:pt x="2870" y="267"/>
                  <a:pt x="2887" y="277"/>
                </a:cubicBezTo>
                <a:cubicBezTo>
                  <a:pt x="2905" y="288"/>
                  <a:pt x="2917" y="302"/>
                  <a:pt x="2924" y="320"/>
                </a:cubicBezTo>
                <a:cubicBezTo>
                  <a:pt x="2931" y="337"/>
                  <a:pt x="2934" y="364"/>
                  <a:pt x="2934" y="400"/>
                </a:cubicBezTo>
                <a:lnTo>
                  <a:pt x="2934" y="715"/>
                </a:lnTo>
                <a:lnTo>
                  <a:pt x="3022" y="715"/>
                </a:lnTo>
                <a:lnTo>
                  <a:pt x="3022" y="396"/>
                </a:lnTo>
                <a:cubicBezTo>
                  <a:pt x="3022" y="356"/>
                  <a:pt x="3020" y="327"/>
                  <a:pt x="3017" y="311"/>
                </a:cubicBezTo>
                <a:cubicBezTo>
                  <a:pt x="3012" y="286"/>
                  <a:pt x="3003" y="264"/>
                  <a:pt x="2990" y="246"/>
                </a:cubicBezTo>
                <a:cubicBezTo>
                  <a:pt x="2977" y="228"/>
                  <a:pt x="2957" y="213"/>
                  <a:pt x="2931" y="202"/>
                </a:cubicBezTo>
                <a:cubicBezTo>
                  <a:pt x="2905" y="191"/>
                  <a:pt x="2876" y="185"/>
                  <a:pt x="2845" y="185"/>
                </a:cubicBezTo>
                <a:close/>
                <a:moveTo>
                  <a:pt x="868" y="185"/>
                </a:moveTo>
                <a:cubicBezTo>
                  <a:pt x="797" y="185"/>
                  <a:pt x="738" y="209"/>
                  <a:pt x="693" y="257"/>
                </a:cubicBezTo>
                <a:cubicBezTo>
                  <a:pt x="648" y="305"/>
                  <a:pt x="626" y="373"/>
                  <a:pt x="626" y="460"/>
                </a:cubicBezTo>
                <a:cubicBezTo>
                  <a:pt x="626" y="545"/>
                  <a:pt x="648" y="610"/>
                  <a:pt x="693" y="657"/>
                </a:cubicBezTo>
                <a:cubicBezTo>
                  <a:pt x="737" y="704"/>
                  <a:pt x="797" y="727"/>
                  <a:pt x="873" y="727"/>
                </a:cubicBezTo>
                <a:cubicBezTo>
                  <a:pt x="933" y="727"/>
                  <a:pt x="983" y="712"/>
                  <a:pt x="1021" y="683"/>
                </a:cubicBezTo>
                <a:cubicBezTo>
                  <a:pt x="1060" y="654"/>
                  <a:pt x="1087" y="613"/>
                  <a:pt x="1101" y="560"/>
                </a:cubicBezTo>
                <a:lnTo>
                  <a:pt x="1010" y="548"/>
                </a:lnTo>
                <a:cubicBezTo>
                  <a:pt x="997" y="585"/>
                  <a:pt x="979" y="612"/>
                  <a:pt x="956" y="629"/>
                </a:cubicBezTo>
                <a:cubicBezTo>
                  <a:pt x="933" y="646"/>
                  <a:pt x="906" y="655"/>
                  <a:pt x="874" y="655"/>
                </a:cubicBezTo>
                <a:cubicBezTo>
                  <a:pt x="830" y="655"/>
                  <a:pt x="794" y="640"/>
                  <a:pt x="765" y="609"/>
                </a:cubicBezTo>
                <a:cubicBezTo>
                  <a:pt x="736" y="579"/>
                  <a:pt x="720" y="535"/>
                  <a:pt x="717" y="479"/>
                </a:cubicBezTo>
                <a:lnTo>
                  <a:pt x="1104" y="479"/>
                </a:lnTo>
                <a:cubicBezTo>
                  <a:pt x="1104" y="468"/>
                  <a:pt x="1104" y="460"/>
                  <a:pt x="1104" y="455"/>
                </a:cubicBezTo>
                <a:cubicBezTo>
                  <a:pt x="1104" y="369"/>
                  <a:pt x="1082" y="303"/>
                  <a:pt x="1038" y="256"/>
                </a:cubicBezTo>
                <a:cubicBezTo>
                  <a:pt x="994" y="209"/>
                  <a:pt x="937" y="185"/>
                  <a:pt x="868" y="185"/>
                </a:cubicBezTo>
                <a:close/>
                <a:moveTo>
                  <a:pt x="1715" y="185"/>
                </a:moveTo>
                <a:cubicBezTo>
                  <a:pt x="1688" y="185"/>
                  <a:pt x="1662" y="189"/>
                  <a:pt x="1639" y="196"/>
                </a:cubicBezTo>
                <a:cubicBezTo>
                  <a:pt x="1615" y="203"/>
                  <a:pt x="1597" y="211"/>
                  <a:pt x="1583" y="221"/>
                </a:cubicBezTo>
                <a:cubicBezTo>
                  <a:pt x="1565" y="234"/>
                  <a:pt x="1550" y="251"/>
                  <a:pt x="1540" y="270"/>
                </a:cubicBezTo>
                <a:cubicBezTo>
                  <a:pt x="1529" y="290"/>
                  <a:pt x="1524" y="311"/>
                  <a:pt x="1524" y="334"/>
                </a:cubicBezTo>
                <a:cubicBezTo>
                  <a:pt x="1524" y="360"/>
                  <a:pt x="1530" y="383"/>
                  <a:pt x="1543" y="404"/>
                </a:cubicBezTo>
                <a:cubicBezTo>
                  <a:pt x="1556" y="425"/>
                  <a:pt x="1575" y="442"/>
                  <a:pt x="1600" y="453"/>
                </a:cubicBezTo>
                <a:cubicBezTo>
                  <a:pt x="1625" y="465"/>
                  <a:pt x="1669" y="479"/>
                  <a:pt x="1734" y="496"/>
                </a:cubicBezTo>
                <a:cubicBezTo>
                  <a:pt x="1782" y="508"/>
                  <a:pt x="1812" y="518"/>
                  <a:pt x="1824" y="525"/>
                </a:cubicBezTo>
                <a:cubicBezTo>
                  <a:pt x="1841" y="537"/>
                  <a:pt x="1850" y="552"/>
                  <a:pt x="1850" y="572"/>
                </a:cubicBezTo>
                <a:cubicBezTo>
                  <a:pt x="1850" y="594"/>
                  <a:pt x="1840" y="614"/>
                  <a:pt x="1820" y="630"/>
                </a:cubicBezTo>
                <a:cubicBezTo>
                  <a:pt x="1801" y="647"/>
                  <a:pt x="1771" y="655"/>
                  <a:pt x="1730" y="655"/>
                </a:cubicBezTo>
                <a:cubicBezTo>
                  <a:pt x="1690" y="655"/>
                  <a:pt x="1659" y="645"/>
                  <a:pt x="1637" y="627"/>
                </a:cubicBezTo>
                <a:cubicBezTo>
                  <a:pt x="1615" y="608"/>
                  <a:pt x="1601" y="582"/>
                  <a:pt x="1596" y="547"/>
                </a:cubicBezTo>
                <a:lnTo>
                  <a:pt x="1509" y="561"/>
                </a:lnTo>
                <a:cubicBezTo>
                  <a:pt x="1519" y="616"/>
                  <a:pt x="1542" y="657"/>
                  <a:pt x="1577" y="685"/>
                </a:cubicBezTo>
                <a:cubicBezTo>
                  <a:pt x="1612" y="713"/>
                  <a:pt x="1664" y="727"/>
                  <a:pt x="1731" y="727"/>
                </a:cubicBezTo>
                <a:cubicBezTo>
                  <a:pt x="1772" y="727"/>
                  <a:pt x="1808" y="720"/>
                  <a:pt x="1840" y="706"/>
                </a:cubicBezTo>
                <a:cubicBezTo>
                  <a:pt x="1873" y="692"/>
                  <a:pt x="1897" y="672"/>
                  <a:pt x="1914" y="646"/>
                </a:cubicBezTo>
                <a:cubicBezTo>
                  <a:pt x="1931" y="620"/>
                  <a:pt x="1940" y="592"/>
                  <a:pt x="1940" y="563"/>
                </a:cubicBezTo>
                <a:cubicBezTo>
                  <a:pt x="1940" y="533"/>
                  <a:pt x="1933" y="508"/>
                  <a:pt x="1919" y="488"/>
                </a:cubicBezTo>
                <a:cubicBezTo>
                  <a:pt x="1905" y="468"/>
                  <a:pt x="1886" y="452"/>
                  <a:pt x="1861" y="442"/>
                </a:cubicBezTo>
                <a:cubicBezTo>
                  <a:pt x="1836" y="431"/>
                  <a:pt x="1793" y="417"/>
                  <a:pt x="1731" y="401"/>
                </a:cubicBezTo>
                <a:cubicBezTo>
                  <a:pt x="1688" y="389"/>
                  <a:pt x="1662" y="382"/>
                  <a:pt x="1653" y="378"/>
                </a:cubicBezTo>
                <a:cubicBezTo>
                  <a:pt x="1638" y="372"/>
                  <a:pt x="1627" y="364"/>
                  <a:pt x="1620" y="355"/>
                </a:cubicBezTo>
                <a:cubicBezTo>
                  <a:pt x="1612" y="346"/>
                  <a:pt x="1609" y="336"/>
                  <a:pt x="1609" y="324"/>
                </a:cubicBezTo>
                <a:cubicBezTo>
                  <a:pt x="1609" y="306"/>
                  <a:pt x="1618" y="291"/>
                  <a:pt x="1635" y="277"/>
                </a:cubicBezTo>
                <a:cubicBezTo>
                  <a:pt x="1652" y="264"/>
                  <a:pt x="1681" y="257"/>
                  <a:pt x="1721" y="257"/>
                </a:cubicBezTo>
                <a:cubicBezTo>
                  <a:pt x="1755" y="257"/>
                  <a:pt x="1782" y="265"/>
                  <a:pt x="1800" y="280"/>
                </a:cubicBezTo>
                <a:cubicBezTo>
                  <a:pt x="1819" y="295"/>
                  <a:pt x="1831" y="316"/>
                  <a:pt x="1834" y="342"/>
                </a:cubicBezTo>
                <a:lnTo>
                  <a:pt x="1920" y="331"/>
                </a:lnTo>
                <a:cubicBezTo>
                  <a:pt x="1915" y="297"/>
                  <a:pt x="1905" y="270"/>
                  <a:pt x="1890" y="250"/>
                </a:cubicBezTo>
                <a:cubicBezTo>
                  <a:pt x="1875" y="230"/>
                  <a:pt x="1853" y="214"/>
                  <a:pt x="1822" y="203"/>
                </a:cubicBezTo>
                <a:cubicBezTo>
                  <a:pt x="1791" y="191"/>
                  <a:pt x="1756" y="185"/>
                  <a:pt x="1715" y="185"/>
                </a:cubicBezTo>
                <a:close/>
                <a:moveTo>
                  <a:pt x="2255" y="185"/>
                </a:moveTo>
                <a:cubicBezTo>
                  <a:pt x="2191" y="185"/>
                  <a:pt x="2136" y="204"/>
                  <a:pt x="2092" y="243"/>
                </a:cubicBezTo>
                <a:cubicBezTo>
                  <a:pt x="2038" y="289"/>
                  <a:pt x="2012" y="360"/>
                  <a:pt x="2012" y="456"/>
                </a:cubicBezTo>
                <a:cubicBezTo>
                  <a:pt x="2012" y="544"/>
                  <a:pt x="2034" y="611"/>
                  <a:pt x="2079" y="657"/>
                </a:cubicBezTo>
                <a:cubicBezTo>
                  <a:pt x="2124" y="704"/>
                  <a:pt x="2182" y="727"/>
                  <a:pt x="2255" y="727"/>
                </a:cubicBezTo>
                <a:cubicBezTo>
                  <a:pt x="2300" y="727"/>
                  <a:pt x="2342" y="716"/>
                  <a:pt x="2380" y="695"/>
                </a:cubicBezTo>
                <a:cubicBezTo>
                  <a:pt x="2418" y="674"/>
                  <a:pt x="2447" y="644"/>
                  <a:pt x="2467" y="606"/>
                </a:cubicBezTo>
                <a:cubicBezTo>
                  <a:pt x="2488" y="568"/>
                  <a:pt x="2498" y="515"/>
                  <a:pt x="2498" y="449"/>
                </a:cubicBezTo>
                <a:cubicBezTo>
                  <a:pt x="2498" y="366"/>
                  <a:pt x="2475" y="302"/>
                  <a:pt x="2430" y="255"/>
                </a:cubicBezTo>
                <a:cubicBezTo>
                  <a:pt x="2384" y="208"/>
                  <a:pt x="2326" y="185"/>
                  <a:pt x="2255" y="185"/>
                </a:cubicBezTo>
                <a:close/>
                <a:moveTo>
                  <a:pt x="3327" y="185"/>
                </a:moveTo>
                <a:cubicBezTo>
                  <a:pt x="3300" y="185"/>
                  <a:pt x="3275" y="189"/>
                  <a:pt x="3251" y="196"/>
                </a:cubicBezTo>
                <a:cubicBezTo>
                  <a:pt x="3228" y="203"/>
                  <a:pt x="3209" y="211"/>
                  <a:pt x="3195" y="221"/>
                </a:cubicBezTo>
                <a:cubicBezTo>
                  <a:pt x="3177" y="234"/>
                  <a:pt x="3163" y="251"/>
                  <a:pt x="3152" y="270"/>
                </a:cubicBezTo>
                <a:cubicBezTo>
                  <a:pt x="3141" y="290"/>
                  <a:pt x="3136" y="311"/>
                  <a:pt x="3136" y="334"/>
                </a:cubicBezTo>
                <a:cubicBezTo>
                  <a:pt x="3136" y="360"/>
                  <a:pt x="3143" y="383"/>
                  <a:pt x="3155" y="404"/>
                </a:cubicBezTo>
                <a:cubicBezTo>
                  <a:pt x="3168" y="425"/>
                  <a:pt x="3187" y="442"/>
                  <a:pt x="3212" y="453"/>
                </a:cubicBezTo>
                <a:cubicBezTo>
                  <a:pt x="3237" y="465"/>
                  <a:pt x="3282" y="479"/>
                  <a:pt x="3346" y="496"/>
                </a:cubicBezTo>
                <a:cubicBezTo>
                  <a:pt x="3394" y="508"/>
                  <a:pt x="3424" y="518"/>
                  <a:pt x="3436" y="525"/>
                </a:cubicBezTo>
                <a:cubicBezTo>
                  <a:pt x="3453" y="537"/>
                  <a:pt x="3462" y="552"/>
                  <a:pt x="3462" y="572"/>
                </a:cubicBezTo>
                <a:cubicBezTo>
                  <a:pt x="3462" y="594"/>
                  <a:pt x="3452" y="614"/>
                  <a:pt x="3433" y="630"/>
                </a:cubicBezTo>
                <a:cubicBezTo>
                  <a:pt x="3413" y="647"/>
                  <a:pt x="3383" y="655"/>
                  <a:pt x="3343" y="655"/>
                </a:cubicBezTo>
                <a:cubicBezTo>
                  <a:pt x="3303" y="655"/>
                  <a:pt x="3272" y="645"/>
                  <a:pt x="3249" y="627"/>
                </a:cubicBezTo>
                <a:cubicBezTo>
                  <a:pt x="3227" y="608"/>
                  <a:pt x="3213" y="582"/>
                  <a:pt x="3208" y="547"/>
                </a:cubicBezTo>
                <a:lnTo>
                  <a:pt x="3122" y="561"/>
                </a:lnTo>
                <a:cubicBezTo>
                  <a:pt x="3131" y="616"/>
                  <a:pt x="3154" y="657"/>
                  <a:pt x="3189" y="685"/>
                </a:cubicBezTo>
                <a:cubicBezTo>
                  <a:pt x="3224" y="713"/>
                  <a:pt x="3276" y="727"/>
                  <a:pt x="3343" y="727"/>
                </a:cubicBezTo>
                <a:cubicBezTo>
                  <a:pt x="3384" y="727"/>
                  <a:pt x="3420" y="720"/>
                  <a:pt x="3453" y="706"/>
                </a:cubicBezTo>
                <a:cubicBezTo>
                  <a:pt x="3485" y="692"/>
                  <a:pt x="3509" y="672"/>
                  <a:pt x="3527" y="646"/>
                </a:cubicBezTo>
                <a:cubicBezTo>
                  <a:pt x="3544" y="620"/>
                  <a:pt x="3552" y="592"/>
                  <a:pt x="3552" y="563"/>
                </a:cubicBezTo>
                <a:cubicBezTo>
                  <a:pt x="3552" y="533"/>
                  <a:pt x="3545" y="508"/>
                  <a:pt x="3531" y="488"/>
                </a:cubicBezTo>
                <a:cubicBezTo>
                  <a:pt x="3517" y="468"/>
                  <a:pt x="3498" y="452"/>
                  <a:pt x="3473" y="442"/>
                </a:cubicBezTo>
                <a:cubicBezTo>
                  <a:pt x="3449" y="431"/>
                  <a:pt x="3405" y="417"/>
                  <a:pt x="3343" y="401"/>
                </a:cubicBezTo>
                <a:cubicBezTo>
                  <a:pt x="3300" y="389"/>
                  <a:pt x="3274" y="382"/>
                  <a:pt x="3266" y="378"/>
                </a:cubicBezTo>
                <a:cubicBezTo>
                  <a:pt x="3250" y="372"/>
                  <a:pt x="3239" y="364"/>
                  <a:pt x="3232" y="355"/>
                </a:cubicBezTo>
                <a:cubicBezTo>
                  <a:pt x="3225" y="346"/>
                  <a:pt x="3221" y="336"/>
                  <a:pt x="3221" y="324"/>
                </a:cubicBezTo>
                <a:cubicBezTo>
                  <a:pt x="3221" y="306"/>
                  <a:pt x="3230" y="291"/>
                  <a:pt x="3247" y="277"/>
                </a:cubicBezTo>
                <a:cubicBezTo>
                  <a:pt x="3264" y="264"/>
                  <a:pt x="3293" y="257"/>
                  <a:pt x="3333" y="257"/>
                </a:cubicBezTo>
                <a:cubicBezTo>
                  <a:pt x="3368" y="257"/>
                  <a:pt x="3394" y="265"/>
                  <a:pt x="3413" y="280"/>
                </a:cubicBezTo>
                <a:cubicBezTo>
                  <a:pt x="3432" y="295"/>
                  <a:pt x="3443" y="316"/>
                  <a:pt x="3447" y="342"/>
                </a:cubicBezTo>
                <a:lnTo>
                  <a:pt x="3533" y="331"/>
                </a:lnTo>
                <a:cubicBezTo>
                  <a:pt x="3527" y="297"/>
                  <a:pt x="3517" y="270"/>
                  <a:pt x="3502" y="250"/>
                </a:cubicBezTo>
                <a:cubicBezTo>
                  <a:pt x="3488" y="230"/>
                  <a:pt x="3465" y="214"/>
                  <a:pt x="3434" y="203"/>
                </a:cubicBezTo>
                <a:cubicBezTo>
                  <a:pt x="3404" y="191"/>
                  <a:pt x="3368" y="185"/>
                  <a:pt x="3327" y="185"/>
                </a:cubicBezTo>
                <a:close/>
              </a:path>
            </a:pathLst>
          </a:cu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/>
          <p:nvPr/>
        </p:nvSpPr>
        <p:spPr>
          <a:xfrm>
            <a:off x="2014924" y="3436900"/>
            <a:ext cx="3975277" cy="694175"/>
          </a:xfrm>
          <a:custGeom>
            <a:avLst/>
            <a:gdLst/>
            <a:ahLst/>
            <a:cxnLst/>
            <a:rect l="0" t="0" r="0" b="0"/>
            <a:pathLst>
              <a:path w="4169" h="728" extrusionOk="0">
                <a:moveTo>
                  <a:pt x="2439" y="0"/>
                </a:moveTo>
                <a:lnTo>
                  <a:pt x="2439" y="101"/>
                </a:lnTo>
                <a:lnTo>
                  <a:pt x="2527" y="101"/>
                </a:lnTo>
                <a:lnTo>
                  <a:pt x="2527" y="0"/>
                </a:lnTo>
                <a:close/>
                <a:moveTo>
                  <a:pt x="759" y="258"/>
                </a:moveTo>
                <a:cubicBezTo>
                  <a:pt x="802" y="258"/>
                  <a:pt x="838" y="274"/>
                  <a:pt x="867" y="307"/>
                </a:cubicBezTo>
                <a:cubicBezTo>
                  <a:pt x="897" y="340"/>
                  <a:pt x="911" y="389"/>
                  <a:pt x="911" y="453"/>
                </a:cubicBezTo>
                <a:cubicBezTo>
                  <a:pt x="911" y="521"/>
                  <a:pt x="897" y="572"/>
                  <a:pt x="868" y="605"/>
                </a:cubicBezTo>
                <a:cubicBezTo>
                  <a:pt x="839" y="638"/>
                  <a:pt x="802" y="655"/>
                  <a:pt x="759" y="655"/>
                </a:cubicBezTo>
                <a:cubicBezTo>
                  <a:pt x="715" y="655"/>
                  <a:pt x="678" y="638"/>
                  <a:pt x="649" y="605"/>
                </a:cubicBezTo>
                <a:cubicBezTo>
                  <a:pt x="620" y="572"/>
                  <a:pt x="606" y="522"/>
                  <a:pt x="606" y="456"/>
                </a:cubicBezTo>
                <a:cubicBezTo>
                  <a:pt x="606" y="390"/>
                  <a:pt x="620" y="340"/>
                  <a:pt x="649" y="307"/>
                </a:cubicBezTo>
                <a:cubicBezTo>
                  <a:pt x="678" y="274"/>
                  <a:pt x="715" y="258"/>
                  <a:pt x="759" y="258"/>
                </a:cubicBezTo>
                <a:close/>
                <a:moveTo>
                  <a:pt x="2871" y="258"/>
                </a:moveTo>
                <a:cubicBezTo>
                  <a:pt x="2914" y="258"/>
                  <a:pt x="2951" y="274"/>
                  <a:pt x="2980" y="307"/>
                </a:cubicBezTo>
                <a:cubicBezTo>
                  <a:pt x="3009" y="340"/>
                  <a:pt x="3023" y="389"/>
                  <a:pt x="3023" y="453"/>
                </a:cubicBezTo>
                <a:cubicBezTo>
                  <a:pt x="3023" y="521"/>
                  <a:pt x="3009" y="572"/>
                  <a:pt x="2980" y="605"/>
                </a:cubicBezTo>
                <a:cubicBezTo>
                  <a:pt x="2951" y="638"/>
                  <a:pt x="2915" y="655"/>
                  <a:pt x="2871" y="655"/>
                </a:cubicBezTo>
                <a:cubicBezTo>
                  <a:pt x="2827" y="655"/>
                  <a:pt x="2791" y="638"/>
                  <a:pt x="2762" y="605"/>
                </a:cubicBezTo>
                <a:cubicBezTo>
                  <a:pt x="2733" y="572"/>
                  <a:pt x="2718" y="522"/>
                  <a:pt x="2718" y="456"/>
                </a:cubicBezTo>
                <a:cubicBezTo>
                  <a:pt x="2718" y="390"/>
                  <a:pt x="2733" y="340"/>
                  <a:pt x="2762" y="307"/>
                </a:cubicBezTo>
                <a:cubicBezTo>
                  <a:pt x="2791" y="274"/>
                  <a:pt x="2827" y="258"/>
                  <a:pt x="2871" y="258"/>
                </a:cubicBezTo>
                <a:close/>
                <a:moveTo>
                  <a:pt x="1936" y="455"/>
                </a:moveTo>
                <a:lnTo>
                  <a:pt x="1936" y="487"/>
                </a:lnTo>
                <a:cubicBezTo>
                  <a:pt x="1936" y="526"/>
                  <a:pt x="1931" y="555"/>
                  <a:pt x="1921" y="575"/>
                </a:cubicBezTo>
                <a:cubicBezTo>
                  <a:pt x="1909" y="601"/>
                  <a:pt x="1890" y="621"/>
                  <a:pt x="1863" y="636"/>
                </a:cubicBezTo>
                <a:cubicBezTo>
                  <a:pt x="1837" y="651"/>
                  <a:pt x="1807" y="658"/>
                  <a:pt x="1773" y="658"/>
                </a:cubicBezTo>
                <a:cubicBezTo>
                  <a:pt x="1739" y="658"/>
                  <a:pt x="1713" y="650"/>
                  <a:pt x="1695" y="635"/>
                </a:cubicBezTo>
                <a:cubicBezTo>
                  <a:pt x="1677" y="619"/>
                  <a:pt x="1668" y="600"/>
                  <a:pt x="1668" y="576"/>
                </a:cubicBezTo>
                <a:cubicBezTo>
                  <a:pt x="1668" y="561"/>
                  <a:pt x="1673" y="547"/>
                  <a:pt x="1681" y="534"/>
                </a:cubicBezTo>
                <a:cubicBezTo>
                  <a:pt x="1689" y="522"/>
                  <a:pt x="1700" y="512"/>
                  <a:pt x="1715" y="506"/>
                </a:cubicBezTo>
                <a:cubicBezTo>
                  <a:pt x="1730" y="499"/>
                  <a:pt x="1756" y="493"/>
                  <a:pt x="1792" y="488"/>
                </a:cubicBezTo>
                <a:cubicBezTo>
                  <a:pt x="1856" y="479"/>
                  <a:pt x="1904" y="468"/>
                  <a:pt x="1936" y="455"/>
                </a:cubicBezTo>
                <a:close/>
                <a:moveTo>
                  <a:pt x="0" y="0"/>
                </a:moveTo>
                <a:lnTo>
                  <a:pt x="0" y="715"/>
                </a:lnTo>
                <a:lnTo>
                  <a:pt x="447" y="715"/>
                </a:lnTo>
                <a:lnTo>
                  <a:pt x="447" y="631"/>
                </a:lnTo>
                <a:lnTo>
                  <a:pt x="94" y="631"/>
                </a:lnTo>
                <a:lnTo>
                  <a:pt x="94" y="0"/>
                </a:lnTo>
                <a:close/>
                <a:moveTo>
                  <a:pt x="2439" y="197"/>
                </a:moveTo>
                <a:lnTo>
                  <a:pt x="2439" y="715"/>
                </a:lnTo>
                <a:lnTo>
                  <a:pt x="2527" y="715"/>
                </a:lnTo>
                <a:lnTo>
                  <a:pt x="2527" y="197"/>
                </a:lnTo>
                <a:close/>
                <a:moveTo>
                  <a:pt x="3461" y="185"/>
                </a:moveTo>
                <a:cubicBezTo>
                  <a:pt x="3389" y="185"/>
                  <a:pt x="3334" y="214"/>
                  <a:pt x="3296" y="270"/>
                </a:cubicBezTo>
                <a:lnTo>
                  <a:pt x="3296" y="197"/>
                </a:lnTo>
                <a:lnTo>
                  <a:pt x="3217" y="197"/>
                </a:lnTo>
                <a:lnTo>
                  <a:pt x="3217" y="715"/>
                </a:lnTo>
                <a:lnTo>
                  <a:pt x="3305" y="715"/>
                </a:lnTo>
                <a:lnTo>
                  <a:pt x="3305" y="432"/>
                </a:lnTo>
                <a:cubicBezTo>
                  <a:pt x="3305" y="366"/>
                  <a:pt x="3318" y="321"/>
                  <a:pt x="3345" y="297"/>
                </a:cubicBezTo>
                <a:cubicBezTo>
                  <a:pt x="3373" y="273"/>
                  <a:pt x="3405" y="261"/>
                  <a:pt x="3442" y="261"/>
                </a:cubicBezTo>
                <a:cubicBezTo>
                  <a:pt x="3466" y="261"/>
                  <a:pt x="3486" y="267"/>
                  <a:pt x="3504" y="277"/>
                </a:cubicBezTo>
                <a:cubicBezTo>
                  <a:pt x="3521" y="288"/>
                  <a:pt x="3533" y="302"/>
                  <a:pt x="3540" y="320"/>
                </a:cubicBezTo>
                <a:cubicBezTo>
                  <a:pt x="3547" y="337"/>
                  <a:pt x="3550" y="364"/>
                  <a:pt x="3550" y="400"/>
                </a:cubicBezTo>
                <a:lnTo>
                  <a:pt x="3550" y="715"/>
                </a:lnTo>
                <a:lnTo>
                  <a:pt x="3638" y="715"/>
                </a:lnTo>
                <a:lnTo>
                  <a:pt x="3638" y="396"/>
                </a:lnTo>
                <a:cubicBezTo>
                  <a:pt x="3638" y="356"/>
                  <a:pt x="3637" y="327"/>
                  <a:pt x="3633" y="311"/>
                </a:cubicBezTo>
                <a:cubicBezTo>
                  <a:pt x="3628" y="286"/>
                  <a:pt x="3619" y="264"/>
                  <a:pt x="3606" y="246"/>
                </a:cubicBezTo>
                <a:cubicBezTo>
                  <a:pt x="3593" y="228"/>
                  <a:pt x="3573" y="213"/>
                  <a:pt x="3547" y="202"/>
                </a:cubicBezTo>
                <a:cubicBezTo>
                  <a:pt x="3521" y="191"/>
                  <a:pt x="3492" y="185"/>
                  <a:pt x="3461" y="185"/>
                </a:cubicBezTo>
                <a:close/>
                <a:moveTo>
                  <a:pt x="2264" y="16"/>
                </a:moveTo>
                <a:lnTo>
                  <a:pt x="2177" y="68"/>
                </a:lnTo>
                <a:lnTo>
                  <a:pt x="2177" y="197"/>
                </a:lnTo>
                <a:lnTo>
                  <a:pt x="2112" y="197"/>
                </a:lnTo>
                <a:lnTo>
                  <a:pt x="2112" y="265"/>
                </a:lnTo>
                <a:lnTo>
                  <a:pt x="2177" y="265"/>
                </a:lnTo>
                <a:lnTo>
                  <a:pt x="2177" y="563"/>
                </a:lnTo>
                <a:cubicBezTo>
                  <a:pt x="2177" y="616"/>
                  <a:pt x="2180" y="651"/>
                  <a:pt x="2187" y="667"/>
                </a:cubicBezTo>
                <a:cubicBezTo>
                  <a:pt x="2195" y="684"/>
                  <a:pt x="2207" y="697"/>
                  <a:pt x="2225" y="707"/>
                </a:cubicBezTo>
                <a:cubicBezTo>
                  <a:pt x="2242" y="717"/>
                  <a:pt x="2267" y="722"/>
                  <a:pt x="2299" y="722"/>
                </a:cubicBezTo>
                <a:cubicBezTo>
                  <a:pt x="2318" y="722"/>
                  <a:pt x="2340" y="720"/>
                  <a:pt x="2365" y="714"/>
                </a:cubicBezTo>
                <a:lnTo>
                  <a:pt x="2353" y="637"/>
                </a:lnTo>
                <a:cubicBezTo>
                  <a:pt x="2337" y="639"/>
                  <a:pt x="2324" y="640"/>
                  <a:pt x="2314" y="640"/>
                </a:cubicBezTo>
                <a:cubicBezTo>
                  <a:pt x="2301" y="640"/>
                  <a:pt x="2291" y="638"/>
                  <a:pt x="2284" y="634"/>
                </a:cubicBezTo>
                <a:cubicBezTo>
                  <a:pt x="2277" y="630"/>
                  <a:pt x="2272" y="624"/>
                  <a:pt x="2269" y="617"/>
                </a:cubicBezTo>
                <a:cubicBezTo>
                  <a:pt x="2266" y="610"/>
                  <a:pt x="2264" y="593"/>
                  <a:pt x="2264" y="568"/>
                </a:cubicBezTo>
                <a:lnTo>
                  <a:pt x="2264" y="265"/>
                </a:lnTo>
                <a:lnTo>
                  <a:pt x="2353" y="265"/>
                </a:lnTo>
                <a:lnTo>
                  <a:pt x="2353" y="197"/>
                </a:lnTo>
                <a:lnTo>
                  <a:pt x="2264" y="197"/>
                </a:lnTo>
                <a:lnTo>
                  <a:pt x="2264" y="16"/>
                </a:lnTo>
                <a:close/>
                <a:moveTo>
                  <a:pt x="759" y="185"/>
                </a:moveTo>
                <a:cubicBezTo>
                  <a:pt x="695" y="185"/>
                  <a:pt x="640" y="204"/>
                  <a:pt x="596" y="243"/>
                </a:cubicBezTo>
                <a:cubicBezTo>
                  <a:pt x="542" y="289"/>
                  <a:pt x="516" y="360"/>
                  <a:pt x="516" y="456"/>
                </a:cubicBezTo>
                <a:cubicBezTo>
                  <a:pt x="516" y="544"/>
                  <a:pt x="538" y="611"/>
                  <a:pt x="583" y="657"/>
                </a:cubicBezTo>
                <a:cubicBezTo>
                  <a:pt x="627" y="704"/>
                  <a:pt x="686" y="727"/>
                  <a:pt x="759" y="727"/>
                </a:cubicBezTo>
                <a:cubicBezTo>
                  <a:pt x="804" y="727"/>
                  <a:pt x="846" y="716"/>
                  <a:pt x="884" y="695"/>
                </a:cubicBezTo>
                <a:cubicBezTo>
                  <a:pt x="922" y="674"/>
                  <a:pt x="951" y="644"/>
                  <a:pt x="971" y="606"/>
                </a:cubicBezTo>
                <a:cubicBezTo>
                  <a:pt x="991" y="568"/>
                  <a:pt x="1001" y="515"/>
                  <a:pt x="1001" y="449"/>
                </a:cubicBezTo>
                <a:cubicBezTo>
                  <a:pt x="1001" y="366"/>
                  <a:pt x="979" y="302"/>
                  <a:pt x="934" y="255"/>
                </a:cubicBezTo>
                <a:cubicBezTo>
                  <a:pt x="888" y="208"/>
                  <a:pt x="830" y="185"/>
                  <a:pt x="759" y="185"/>
                </a:cubicBezTo>
                <a:close/>
                <a:moveTo>
                  <a:pt x="1314" y="185"/>
                </a:moveTo>
                <a:cubicBezTo>
                  <a:pt x="1269" y="185"/>
                  <a:pt x="1228" y="196"/>
                  <a:pt x="1190" y="217"/>
                </a:cubicBezTo>
                <a:cubicBezTo>
                  <a:pt x="1152" y="238"/>
                  <a:pt x="1124" y="269"/>
                  <a:pt x="1105" y="311"/>
                </a:cubicBezTo>
                <a:cubicBezTo>
                  <a:pt x="1087" y="353"/>
                  <a:pt x="1078" y="402"/>
                  <a:pt x="1078" y="458"/>
                </a:cubicBezTo>
                <a:cubicBezTo>
                  <a:pt x="1078" y="545"/>
                  <a:pt x="1099" y="611"/>
                  <a:pt x="1142" y="658"/>
                </a:cubicBezTo>
                <a:cubicBezTo>
                  <a:pt x="1185" y="704"/>
                  <a:pt x="1243" y="727"/>
                  <a:pt x="1313" y="727"/>
                </a:cubicBezTo>
                <a:cubicBezTo>
                  <a:pt x="1370" y="727"/>
                  <a:pt x="1418" y="710"/>
                  <a:pt x="1457" y="677"/>
                </a:cubicBezTo>
                <a:cubicBezTo>
                  <a:pt x="1496" y="643"/>
                  <a:pt x="1520" y="596"/>
                  <a:pt x="1529" y="537"/>
                </a:cubicBezTo>
                <a:lnTo>
                  <a:pt x="1443" y="525"/>
                </a:lnTo>
                <a:cubicBezTo>
                  <a:pt x="1437" y="569"/>
                  <a:pt x="1422" y="602"/>
                  <a:pt x="1399" y="623"/>
                </a:cubicBezTo>
                <a:cubicBezTo>
                  <a:pt x="1376" y="644"/>
                  <a:pt x="1347" y="655"/>
                  <a:pt x="1312" y="655"/>
                </a:cubicBezTo>
                <a:cubicBezTo>
                  <a:pt x="1270" y="655"/>
                  <a:pt x="1235" y="639"/>
                  <a:pt x="1208" y="607"/>
                </a:cubicBezTo>
                <a:cubicBezTo>
                  <a:pt x="1181" y="576"/>
                  <a:pt x="1168" y="525"/>
                  <a:pt x="1168" y="456"/>
                </a:cubicBezTo>
                <a:cubicBezTo>
                  <a:pt x="1168" y="387"/>
                  <a:pt x="1182" y="337"/>
                  <a:pt x="1209" y="305"/>
                </a:cubicBezTo>
                <a:cubicBezTo>
                  <a:pt x="1237" y="273"/>
                  <a:pt x="1273" y="257"/>
                  <a:pt x="1317" y="257"/>
                </a:cubicBezTo>
                <a:cubicBezTo>
                  <a:pt x="1347" y="257"/>
                  <a:pt x="1372" y="266"/>
                  <a:pt x="1392" y="284"/>
                </a:cubicBezTo>
                <a:cubicBezTo>
                  <a:pt x="1413" y="301"/>
                  <a:pt x="1427" y="327"/>
                  <a:pt x="1436" y="362"/>
                </a:cubicBezTo>
                <a:lnTo>
                  <a:pt x="1521" y="349"/>
                </a:lnTo>
                <a:cubicBezTo>
                  <a:pt x="1511" y="297"/>
                  <a:pt x="1488" y="256"/>
                  <a:pt x="1452" y="228"/>
                </a:cubicBezTo>
                <a:cubicBezTo>
                  <a:pt x="1416" y="199"/>
                  <a:pt x="1370" y="185"/>
                  <a:pt x="1314" y="185"/>
                </a:cubicBezTo>
                <a:close/>
                <a:moveTo>
                  <a:pt x="1824" y="185"/>
                </a:moveTo>
                <a:cubicBezTo>
                  <a:pt x="1779" y="185"/>
                  <a:pt x="1740" y="191"/>
                  <a:pt x="1706" y="203"/>
                </a:cubicBezTo>
                <a:cubicBezTo>
                  <a:pt x="1672" y="216"/>
                  <a:pt x="1646" y="233"/>
                  <a:pt x="1628" y="256"/>
                </a:cubicBezTo>
                <a:cubicBezTo>
                  <a:pt x="1611" y="278"/>
                  <a:pt x="1598" y="308"/>
                  <a:pt x="1590" y="345"/>
                </a:cubicBezTo>
                <a:lnTo>
                  <a:pt x="1676" y="356"/>
                </a:lnTo>
                <a:cubicBezTo>
                  <a:pt x="1685" y="320"/>
                  <a:pt x="1700" y="294"/>
                  <a:pt x="1719" y="280"/>
                </a:cubicBezTo>
                <a:cubicBezTo>
                  <a:pt x="1739" y="265"/>
                  <a:pt x="1770" y="258"/>
                  <a:pt x="1811" y="258"/>
                </a:cubicBezTo>
                <a:cubicBezTo>
                  <a:pt x="1855" y="258"/>
                  <a:pt x="1889" y="268"/>
                  <a:pt x="1911" y="288"/>
                </a:cubicBezTo>
                <a:cubicBezTo>
                  <a:pt x="1928" y="302"/>
                  <a:pt x="1936" y="327"/>
                  <a:pt x="1936" y="363"/>
                </a:cubicBezTo>
                <a:cubicBezTo>
                  <a:pt x="1936" y="367"/>
                  <a:pt x="1936" y="374"/>
                  <a:pt x="1936" y="386"/>
                </a:cubicBezTo>
                <a:cubicBezTo>
                  <a:pt x="1902" y="398"/>
                  <a:pt x="1850" y="408"/>
                  <a:pt x="1779" y="416"/>
                </a:cubicBezTo>
                <a:cubicBezTo>
                  <a:pt x="1744" y="421"/>
                  <a:pt x="1718" y="425"/>
                  <a:pt x="1701" y="430"/>
                </a:cubicBezTo>
                <a:cubicBezTo>
                  <a:pt x="1677" y="436"/>
                  <a:pt x="1656" y="446"/>
                  <a:pt x="1637" y="458"/>
                </a:cubicBezTo>
                <a:cubicBezTo>
                  <a:pt x="1619" y="471"/>
                  <a:pt x="1604" y="488"/>
                  <a:pt x="1592" y="509"/>
                </a:cubicBezTo>
                <a:cubicBezTo>
                  <a:pt x="1580" y="530"/>
                  <a:pt x="1575" y="553"/>
                  <a:pt x="1575" y="579"/>
                </a:cubicBezTo>
                <a:cubicBezTo>
                  <a:pt x="1575" y="622"/>
                  <a:pt x="1590" y="657"/>
                  <a:pt x="1621" y="685"/>
                </a:cubicBezTo>
                <a:cubicBezTo>
                  <a:pt x="1651" y="713"/>
                  <a:pt x="1695" y="727"/>
                  <a:pt x="1752" y="727"/>
                </a:cubicBezTo>
                <a:cubicBezTo>
                  <a:pt x="1786" y="727"/>
                  <a:pt x="1819" y="721"/>
                  <a:pt x="1849" y="710"/>
                </a:cubicBezTo>
                <a:cubicBezTo>
                  <a:pt x="1879" y="699"/>
                  <a:pt x="1910" y="679"/>
                  <a:pt x="1943" y="651"/>
                </a:cubicBezTo>
                <a:cubicBezTo>
                  <a:pt x="1945" y="676"/>
                  <a:pt x="1951" y="697"/>
                  <a:pt x="1960" y="715"/>
                </a:cubicBezTo>
                <a:lnTo>
                  <a:pt x="2052" y="715"/>
                </a:lnTo>
                <a:cubicBezTo>
                  <a:pt x="2041" y="695"/>
                  <a:pt x="2034" y="675"/>
                  <a:pt x="2030" y="653"/>
                </a:cubicBezTo>
                <a:cubicBezTo>
                  <a:pt x="2026" y="631"/>
                  <a:pt x="2024" y="580"/>
                  <a:pt x="2024" y="498"/>
                </a:cubicBezTo>
                <a:lnTo>
                  <a:pt x="2024" y="381"/>
                </a:lnTo>
                <a:cubicBezTo>
                  <a:pt x="2024" y="342"/>
                  <a:pt x="2023" y="315"/>
                  <a:pt x="2020" y="300"/>
                </a:cubicBezTo>
                <a:cubicBezTo>
                  <a:pt x="2015" y="276"/>
                  <a:pt x="2006" y="256"/>
                  <a:pt x="1993" y="240"/>
                </a:cubicBezTo>
                <a:cubicBezTo>
                  <a:pt x="1980" y="224"/>
                  <a:pt x="1959" y="211"/>
                  <a:pt x="1932" y="201"/>
                </a:cubicBezTo>
                <a:cubicBezTo>
                  <a:pt x="1904" y="190"/>
                  <a:pt x="1868" y="185"/>
                  <a:pt x="1824" y="185"/>
                </a:cubicBezTo>
                <a:close/>
                <a:moveTo>
                  <a:pt x="2871" y="185"/>
                </a:moveTo>
                <a:cubicBezTo>
                  <a:pt x="2807" y="185"/>
                  <a:pt x="2753" y="204"/>
                  <a:pt x="2708" y="243"/>
                </a:cubicBezTo>
                <a:cubicBezTo>
                  <a:pt x="2655" y="289"/>
                  <a:pt x="2628" y="360"/>
                  <a:pt x="2628" y="456"/>
                </a:cubicBezTo>
                <a:cubicBezTo>
                  <a:pt x="2628" y="544"/>
                  <a:pt x="2650" y="611"/>
                  <a:pt x="2695" y="657"/>
                </a:cubicBezTo>
                <a:cubicBezTo>
                  <a:pt x="2740" y="704"/>
                  <a:pt x="2798" y="727"/>
                  <a:pt x="2871" y="727"/>
                </a:cubicBezTo>
                <a:cubicBezTo>
                  <a:pt x="2916" y="727"/>
                  <a:pt x="2958" y="716"/>
                  <a:pt x="2996" y="695"/>
                </a:cubicBezTo>
                <a:cubicBezTo>
                  <a:pt x="3035" y="674"/>
                  <a:pt x="3064" y="644"/>
                  <a:pt x="3084" y="606"/>
                </a:cubicBezTo>
                <a:cubicBezTo>
                  <a:pt x="3104" y="568"/>
                  <a:pt x="3114" y="515"/>
                  <a:pt x="3114" y="449"/>
                </a:cubicBezTo>
                <a:cubicBezTo>
                  <a:pt x="3114" y="366"/>
                  <a:pt x="3091" y="302"/>
                  <a:pt x="3046" y="255"/>
                </a:cubicBezTo>
                <a:cubicBezTo>
                  <a:pt x="3001" y="208"/>
                  <a:pt x="2942" y="185"/>
                  <a:pt x="2871" y="185"/>
                </a:cubicBezTo>
                <a:close/>
                <a:moveTo>
                  <a:pt x="3943" y="185"/>
                </a:moveTo>
                <a:cubicBezTo>
                  <a:pt x="3916" y="185"/>
                  <a:pt x="3891" y="189"/>
                  <a:pt x="3867" y="196"/>
                </a:cubicBezTo>
                <a:cubicBezTo>
                  <a:pt x="3844" y="203"/>
                  <a:pt x="3825" y="211"/>
                  <a:pt x="3812" y="221"/>
                </a:cubicBezTo>
                <a:cubicBezTo>
                  <a:pt x="3793" y="234"/>
                  <a:pt x="3779" y="251"/>
                  <a:pt x="3768" y="270"/>
                </a:cubicBezTo>
                <a:cubicBezTo>
                  <a:pt x="3758" y="290"/>
                  <a:pt x="3752" y="311"/>
                  <a:pt x="3752" y="334"/>
                </a:cubicBezTo>
                <a:cubicBezTo>
                  <a:pt x="3752" y="360"/>
                  <a:pt x="3759" y="383"/>
                  <a:pt x="3772" y="404"/>
                </a:cubicBezTo>
                <a:cubicBezTo>
                  <a:pt x="3785" y="425"/>
                  <a:pt x="3803" y="442"/>
                  <a:pt x="3828" y="453"/>
                </a:cubicBezTo>
                <a:cubicBezTo>
                  <a:pt x="3853" y="465"/>
                  <a:pt x="3898" y="479"/>
                  <a:pt x="3962" y="496"/>
                </a:cubicBezTo>
                <a:cubicBezTo>
                  <a:pt x="4010" y="508"/>
                  <a:pt x="4040" y="518"/>
                  <a:pt x="4052" y="525"/>
                </a:cubicBezTo>
                <a:cubicBezTo>
                  <a:pt x="4069" y="537"/>
                  <a:pt x="4078" y="552"/>
                  <a:pt x="4078" y="572"/>
                </a:cubicBezTo>
                <a:cubicBezTo>
                  <a:pt x="4078" y="594"/>
                  <a:pt x="4068" y="614"/>
                  <a:pt x="4049" y="630"/>
                </a:cubicBezTo>
                <a:cubicBezTo>
                  <a:pt x="4029" y="647"/>
                  <a:pt x="3999" y="655"/>
                  <a:pt x="3959" y="655"/>
                </a:cubicBezTo>
                <a:cubicBezTo>
                  <a:pt x="3919" y="655"/>
                  <a:pt x="3888" y="645"/>
                  <a:pt x="3865" y="627"/>
                </a:cubicBezTo>
                <a:cubicBezTo>
                  <a:pt x="3843" y="608"/>
                  <a:pt x="3830" y="582"/>
                  <a:pt x="3825" y="547"/>
                </a:cubicBezTo>
                <a:lnTo>
                  <a:pt x="3738" y="561"/>
                </a:lnTo>
                <a:cubicBezTo>
                  <a:pt x="3748" y="616"/>
                  <a:pt x="3770" y="657"/>
                  <a:pt x="3805" y="685"/>
                </a:cubicBezTo>
                <a:cubicBezTo>
                  <a:pt x="3841" y="713"/>
                  <a:pt x="3892" y="727"/>
                  <a:pt x="3959" y="727"/>
                </a:cubicBezTo>
                <a:cubicBezTo>
                  <a:pt x="4000" y="727"/>
                  <a:pt x="4037" y="720"/>
                  <a:pt x="4069" y="706"/>
                </a:cubicBezTo>
                <a:cubicBezTo>
                  <a:pt x="4101" y="692"/>
                  <a:pt x="4126" y="672"/>
                  <a:pt x="4143" y="646"/>
                </a:cubicBezTo>
                <a:cubicBezTo>
                  <a:pt x="4160" y="620"/>
                  <a:pt x="4168" y="592"/>
                  <a:pt x="4168" y="563"/>
                </a:cubicBezTo>
                <a:cubicBezTo>
                  <a:pt x="4168" y="533"/>
                  <a:pt x="4161" y="508"/>
                  <a:pt x="4147" y="488"/>
                </a:cubicBezTo>
                <a:cubicBezTo>
                  <a:pt x="4133" y="468"/>
                  <a:pt x="4114" y="452"/>
                  <a:pt x="4090" y="442"/>
                </a:cubicBezTo>
                <a:cubicBezTo>
                  <a:pt x="4065" y="431"/>
                  <a:pt x="4022" y="417"/>
                  <a:pt x="3959" y="401"/>
                </a:cubicBezTo>
                <a:cubicBezTo>
                  <a:pt x="3916" y="389"/>
                  <a:pt x="3891" y="382"/>
                  <a:pt x="3882" y="378"/>
                </a:cubicBezTo>
                <a:cubicBezTo>
                  <a:pt x="3867" y="372"/>
                  <a:pt x="3855" y="364"/>
                  <a:pt x="3848" y="355"/>
                </a:cubicBezTo>
                <a:cubicBezTo>
                  <a:pt x="3841" y="346"/>
                  <a:pt x="3837" y="336"/>
                  <a:pt x="3837" y="324"/>
                </a:cubicBezTo>
                <a:cubicBezTo>
                  <a:pt x="3837" y="306"/>
                  <a:pt x="3846" y="291"/>
                  <a:pt x="3863" y="277"/>
                </a:cubicBezTo>
                <a:cubicBezTo>
                  <a:pt x="3881" y="264"/>
                  <a:pt x="3909" y="257"/>
                  <a:pt x="3950" y="257"/>
                </a:cubicBezTo>
                <a:cubicBezTo>
                  <a:pt x="3984" y="257"/>
                  <a:pt x="4010" y="265"/>
                  <a:pt x="4029" y="280"/>
                </a:cubicBezTo>
                <a:cubicBezTo>
                  <a:pt x="4048" y="295"/>
                  <a:pt x="4059" y="316"/>
                  <a:pt x="4063" y="342"/>
                </a:cubicBezTo>
                <a:lnTo>
                  <a:pt x="4149" y="331"/>
                </a:lnTo>
                <a:cubicBezTo>
                  <a:pt x="4143" y="297"/>
                  <a:pt x="4133" y="270"/>
                  <a:pt x="4119" y="250"/>
                </a:cubicBezTo>
                <a:cubicBezTo>
                  <a:pt x="4104" y="230"/>
                  <a:pt x="4081" y="214"/>
                  <a:pt x="4050" y="203"/>
                </a:cubicBezTo>
                <a:cubicBezTo>
                  <a:pt x="4020" y="191"/>
                  <a:pt x="3984" y="185"/>
                  <a:pt x="3943" y="185"/>
                </a:cubicBezTo>
                <a:close/>
              </a:path>
            </a:pathLst>
          </a:custGeom>
          <a:solidFill>
            <a:srgbClr val="76A5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/>
          <p:nvPr/>
        </p:nvSpPr>
        <p:spPr>
          <a:xfrm>
            <a:off x="3129724" y="4206750"/>
            <a:ext cx="5800338" cy="895371"/>
          </a:xfrm>
          <a:custGeom>
            <a:avLst/>
            <a:gdLst/>
            <a:ahLst/>
            <a:cxnLst/>
            <a:rect l="0" t="0" r="0" b="0"/>
            <a:pathLst>
              <a:path w="6083" h="939" extrusionOk="0">
                <a:moveTo>
                  <a:pt x="2797" y="12"/>
                </a:moveTo>
                <a:lnTo>
                  <a:pt x="2797" y="113"/>
                </a:lnTo>
                <a:lnTo>
                  <a:pt x="2885" y="113"/>
                </a:lnTo>
                <a:lnTo>
                  <a:pt x="2885" y="12"/>
                </a:lnTo>
                <a:close/>
                <a:moveTo>
                  <a:pt x="4353" y="12"/>
                </a:moveTo>
                <a:lnTo>
                  <a:pt x="4353" y="113"/>
                </a:lnTo>
                <a:lnTo>
                  <a:pt x="4441" y="113"/>
                </a:lnTo>
                <a:lnTo>
                  <a:pt x="4441" y="12"/>
                </a:lnTo>
                <a:close/>
                <a:moveTo>
                  <a:pt x="1325" y="270"/>
                </a:moveTo>
                <a:cubicBezTo>
                  <a:pt x="1365" y="270"/>
                  <a:pt x="1399" y="287"/>
                  <a:pt x="1427" y="319"/>
                </a:cubicBezTo>
                <a:cubicBezTo>
                  <a:pt x="1455" y="351"/>
                  <a:pt x="1469" y="399"/>
                  <a:pt x="1469" y="462"/>
                </a:cubicBezTo>
                <a:cubicBezTo>
                  <a:pt x="1469" y="529"/>
                  <a:pt x="1456" y="578"/>
                  <a:pt x="1428" y="609"/>
                </a:cubicBezTo>
                <a:cubicBezTo>
                  <a:pt x="1401" y="640"/>
                  <a:pt x="1367" y="655"/>
                  <a:pt x="1327" y="655"/>
                </a:cubicBezTo>
                <a:cubicBezTo>
                  <a:pt x="1286" y="655"/>
                  <a:pt x="1252" y="640"/>
                  <a:pt x="1225" y="608"/>
                </a:cubicBezTo>
                <a:cubicBezTo>
                  <a:pt x="1198" y="577"/>
                  <a:pt x="1185" y="527"/>
                  <a:pt x="1185" y="459"/>
                </a:cubicBezTo>
                <a:cubicBezTo>
                  <a:pt x="1185" y="397"/>
                  <a:pt x="1198" y="350"/>
                  <a:pt x="1226" y="318"/>
                </a:cubicBezTo>
                <a:cubicBezTo>
                  <a:pt x="1253" y="286"/>
                  <a:pt x="1286" y="270"/>
                  <a:pt x="1325" y="270"/>
                </a:cubicBezTo>
                <a:close/>
                <a:moveTo>
                  <a:pt x="343" y="81"/>
                </a:moveTo>
                <a:cubicBezTo>
                  <a:pt x="390" y="81"/>
                  <a:pt x="432" y="93"/>
                  <a:pt x="470" y="117"/>
                </a:cubicBezTo>
                <a:cubicBezTo>
                  <a:pt x="508" y="141"/>
                  <a:pt x="537" y="175"/>
                  <a:pt x="557" y="218"/>
                </a:cubicBezTo>
                <a:cubicBezTo>
                  <a:pt x="577" y="261"/>
                  <a:pt x="586" y="312"/>
                  <a:pt x="586" y="371"/>
                </a:cubicBezTo>
                <a:cubicBezTo>
                  <a:pt x="586" y="463"/>
                  <a:pt x="563" y="534"/>
                  <a:pt x="517" y="584"/>
                </a:cubicBezTo>
                <a:cubicBezTo>
                  <a:pt x="471" y="634"/>
                  <a:pt x="413" y="659"/>
                  <a:pt x="341" y="659"/>
                </a:cubicBezTo>
                <a:cubicBezTo>
                  <a:pt x="271" y="659"/>
                  <a:pt x="213" y="634"/>
                  <a:pt x="167" y="585"/>
                </a:cubicBezTo>
                <a:cubicBezTo>
                  <a:pt x="120" y="535"/>
                  <a:pt x="97" y="467"/>
                  <a:pt x="97" y="381"/>
                </a:cubicBezTo>
                <a:cubicBezTo>
                  <a:pt x="97" y="273"/>
                  <a:pt x="121" y="196"/>
                  <a:pt x="170" y="150"/>
                </a:cubicBezTo>
                <a:cubicBezTo>
                  <a:pt x="218" y="104"/>
                  <a:pt x="276" y="81"/>
                  <a:pt x="343" y="81"/>
                </a:cubicBezTo>
                <a:close/>
                <a:moveTo>
                  <a:pt x="4785" y="270"/>
                </a:moveTo>
                <a:cubicBezTo>
                  <a:pt x="4828" y="270"/>
                  <a:pt x="4865" y="287"/>
                  <a:pt x="4894" y="320"/>
                </a:cubicBezTo>
                <a:cubicBezTo>
                  <a:pt x="4923" y="353"/>
                  <a:pt x="4937" y="402"/>
                  <a:pt x="4937" y="466"/>
                </a:cubicBezTo>
                <a:cubicBezTo>
                  <a:pt x="4937" y="534"/>
                  <a:pt x="4923" y="584"/>
                  <a:pt x="4894" y="618"/>
                </a:cubicBezTo>
                <a:cubicBezTo>
                  <a:pt x="4865" y="651"/>
                  <a:pt x="4829" y="667"/>
                  <a:pt x="4785" y="667"/>
                </a:cubicBezTo>
                <a:cubicBezTo>
                  <a:pt x="4741" y="667"/>
                  <a:pt x="4705" y="651"/>
                  <a:pt x="4676" y="618"/>
                </a:cubicBezTo>
                <a:cubicBezTo>
                  <a:pt x="4647" y="585"/>
                  <a:pt x="4632" y="535"/>
                  <a:pt x="4632" y="469"/>
                </a:cubicBezTo>
                <a:cubicBezTo>
                  <a:pt x="4632" y="402"/>
                  <a:pt x="4647" y="353"/>
                  <a:pt x="4676" y="320"/>
                </a:cubicBezTo>
                <a:cubicBezTo>
                  <a:pt x="4705" y="287"/>
                  <a:pt x="4741" y="270"/>
                  <a:pt x="4785" y="270"/>
                </a:cubicBezTo>
                <a:close/>
                <a:moveTo>
                  <a:pt x="2015" y="468"/>
                </a:moveTo>
                <a:lnTo>
                  <a:pt x="2015" y="500"/>
                </a:lnTo>
                <a:cubicBezTo>
                  <a:pt x="2015" y="539"/>
                  <a:pt x="2010" y="568"/>
                  <a:pt x="2001" y="588"/>
                </a:cubicBezTo>
                <a:cubicBezTo>
                  <a:pt x="1989" y="614"/>
                  <a:pt x="1969" y="634"/>
                  <a:pt x="1943" y="649"/>
                </a:cubicBezTo>
                <a:cubicBezTo>
                  <a:pt x="1916" y="664"/>
                  <a:pt x="1886" y="671"/>
                  <a:pt x="1853" y="671"/>
                </a:cubicBezTo>
                <a:cubicBezTo>
                  <a:pt x="1818" y="671"/>
                  <a:pt x="1792" y="663"/>
                  <a:pt x="1775" y="647"/>
                </a:cubicBezTo>
                <a:cubicBezTo>
                  <a:pt x="1757" y="632"/>
                  <a:pt x="1748" y="612"/>
                  <a:pt x="1748" y="589"/>
                </a:cubicBezTo>
                <a:cubicBezTo>
                  <a:pt x="1748" y="574"/>
                  <a:pt x="1752" y="560"/>
                  <a:pt x="1760" y="547"/>
                </a:cubicBezTo>
                <a:cubicBezTo>
                  <a:pt x="1768" y="535"/>
                  <a:pt x="1780" y="525"/>
                  <a:pt x="1795" y="519"/>
                </a:cubicBezTo>
                <a:cubicBezTo>
                  <a:pt x="1810" y="512"/>
                  <a:pt x="1835" y="506"/>
                  <a:pt x="1872" y="501"/>
                </a:cubicBezTo>
                <a:cubicBezTo>
                  <a:pt x="1935" y="492"/>
                  <a:pt x="1983" y="481"/>
                  <a:pt x="2015" y="468"/>
                </a:cubicBezTo>
                <a:close/>
                <a:moveTo>
                  <a:pt x="3850" y="468"/>
                </a:moveTo>
                <a:lnTo>
                  <a:pt x="3850" y="500"/>
                </a:lnTo>
                <a:cubicBezTo>
                  <a:pt x="3850" y="539"/>
                  <a:pt x="3845" y="568"/>
                  <a:pt x="3835" y="588"/>
                </a:cubicBezTo>
                <a:cubicBezTo>
                  <a:pt x="3823" y="614"/>
                  <a:pt x="3804" y="634"/>
                  <a:pt x="3777" y="649"/>
                </a:cubicBezTo>
                <a:cubicBezTo>
                  <a:pt x="3751" y="664"/>
                  <a:pt x="3721" y="671"/>
                  <a:pt x="3687" y="671"/>
                </a:cubicBezTo>
                <a:cubicBezTo>
                  <a:pt x="3653" y="671"/>
                  <a:pt x="3627" y="663"/>
                  <a:pt x="3609" y="647"/>
                </a:cubicBezTo>
                <a:cubicBezTo>
                  <a:pt x="3591" y="632"/>
                  <a:pt x="3583" y="612"/>
                  <a:pt x="3583" y="589"/>
                </a:cubicBezTo>
                <a:cubicBezTo>
                  <a:pt x="3583" y="574"/>
                  <a:pt x="3587" y="560"/>
                  <a:pt x="3595" y="547"/>
                </a:cubicBezTo>
                <a:cubicBezTo>
                  <a:pt x="3603" y="535"/>
                  <a:pt x="3614" y="525"/>
                  <a:pt x="3629" y="519"/>
                </a:cubicBezTo>
                <a:cubicBezTo>
                  <a:pt x="3644" y="512"/>
                  <a:pt x="3670" y="506"/>
                  <a:pt x="3706" y="501"/>
                </a:cubicBezTo>
                <a:cubicBezTo>
                  <a:pt x="3770" y="492"/>
                  <a:pt x="3818" y="481"/>
                  <a:pt x="3850" y="468"/>
                </a:cubicBezTo>
                <a:close/>
                <a:moveTo>
                  <a:pt x="985" y="198"/>
                </a:moveTo>
                <a:cubicBezTo>
                  <a:pt x="965" y="198"/>
                  <a:pt x="946" y="204"/>
                  <a:pt x="929" y="215"/>
                </a:cubicBezTo>
                <a:cubicBezTo>
                  <a:pt x="912" y="227"/>
                  <a:pt x="893" y="251"/>
                  <a:pt x="873" y="288"/>
                </a:cubicBezTo>
                <a:lnTo>
                  <a:pt x="873" y="209"/>
                </a:lnTo>
                <a:lnTo>
                  <a:pt x="794" y="209"/>
                </a:lnTo>
                <a:lnTo>
                  <a:pt x="794" y="728"/>
                </a:lnTo>
                <a:lnTo>
                  <a:pt x="882" y="728"/>
                </a:lnTo>
                <a:lnTo>
                  <a:pt x="882" y="457"/>
                </a:lnTo>
                <a:cubicBezTo>
                  <a:pt x="882" y="419"/>
                  <a:pt x="887" y="385"/>
                  <a:pt x="896" y="354"/>
                </a:cubicBezTo>
                <a:cubicBezTo>
                  <a:pt x="903" y="333"/>
                  <a:pt x="914" y="317"/>
                  <a:pt x="929" y="306"/>
                </a:cubicBezTo>
                <a:cubicBezTo>
                  <a:pt x="944" y="294"/>
                  <a:pt x="962" y="289"/>
                  <a:pt x="981" y="289"/>
                </a:cubicBezTo>
                <a:cubicBezTo>
                  <a:pt x="1002" y="289"/>
                  <a:pt x="1024" y="295"/>
                  <a:pt x="1045" y="308"/>
                </a:cubicBezTo>
                <a:lnTo>
                  <a:pt x="1076" y="226"/>
                </a:lnTo>
                <a:cubicBezTo>
                  <a:pt x="1045" y="207"/>
                  <a:pt x="1015" y="198"/>
                  <a:pt x="985" y="198"/>
                </a:cubicBezTo>
                <a:close/>
                <a:moveTo>
                  <a:pt x="2484" y="198"/>
                </a:moveTo>
                <a:cubicBezTo>
                  <a:pt x="2412" y="198"/>
                  <a:pt x="2357" y="226"/>
                  <a:pt x="2319" y="283"/>
                </a:cubicBezTo>
                <a:lnTo>
                  <a:pt x="2319" y="209"/>
                </a:lnTo>
                <a:lnTo>
                  <a:pt x="2240" y="209"/>
                </a:lnTo>
                <a:lnTo>
                  <a:pt x="2240" y="728"/>
                </a:lnTo>
                <a:lnTo>
                  <a:pt x="2328" y="728"/>
                </a:lnTo>
                <a:lnTo>
                  <a:pt x="2328" y="445"/>
                </a:lnTo>
                <a:cubicBezTo>
                  <a:pt x="2328" y="378"/>
                  <a:pt x="2342" y="333"/>
                  <a:pt x="2369" y="310"/>
                </a:cubicBezTo>
                <a:cubicBezTo>
                  <a:pt x="2396" y="286"/>
                  <a:pt x="2428" y="274"/>
                  <a:pt x="2466" y="274"/>
                </a:cubicBezTo>
                <a:cubicBezTo>
                  <a:pt x="2489" y="274"/>
                  <a:pt x="2510" y="279"/>
                  <a:pt x="2527" y="290"/>
                </a:cubicBezTo>
                <a:cubicBezTo>
                  <a:pt x="2544" y="300"/>
                  <a:pt x="2557" y="315"/>
                  <a:pt x="2563" y="332"/>
                </a:cubicBezTo>
                <a:cubicBezTo>
                  <a:pt x="2570" y="350"/>
                  <a:pt x="2574" y="377"/>
                  <a:pt x="2574" y="413"/>
                </a:cubicBezTo>
                <a:lnTo>
                  <a:pt x="2574" y="728"/>
                </a:lnTo>
                <a:lnTo>
                  <a:pt x="2662" y="728"/>
                </a:lnTo>
                <a:lnTo>
                  <a:pt x="2662" y="409"/>
                </a:lnTo>
                <a:cubicBezTo>
                  <a:pt x="2662" y="368"/>
                  <a:pt x="2660" y="340"/>
                  <a:pt x="2657" y="324"/>
                </a:cubicBezTo>
                <a:cubicBezTo>
                  <a:pt x="2652" y="299"/>
                  <a:pt x="2642" y="277"/>
                  <a:pt x="2629" y="259"/>
                </a:cubicBezTo>
                <a:cubicBezTo>
                  <a:pt x="2616" y="241"/>
                  <a:pt x="2597" y="226"/>
                  <a:pt x="2570" y="215"/>
                </a:cubicBezTo>
                <a:cubicBezTo>
                  <a:pt x="2544" y="203"/>
                  <a:pt x="2516" y="198"/>
                  <a:pt x="2484" y="198"/>
                </a:cubicBezTo>
                <a:close/>
                <a:moveTo>
                  <a:pt x="2797" y="209"/>
                </a:moveTo>
                <a:lnTo>
                  <a:pt x="2797" y="728"/>
                </a:lnTo>
                <a:lnTo>
                  <a:pt x="2885" y="728"/>
                </a:lnTo>
                <a:lnTo>
                  <a:pt x="2885" y="209"/>
                </a:lnTo>
                <a:close/>
                <a:moveTo>
                  <a:pt x="2992" y="209"/>
                </a:moveTo>
                <a:lnTo>
                  <a:pt x="2992" y="281"/>
                </a:lnTo>
                <a:lnTo>
                  <a:pt x="3203" y="281"/>
                </a:lnTo>
                <a:cubicBezTo>
                  <a:pt x="3232" y="281"/>
                  <a:pt x="3265" y="280"/>
                  <a:pt x="3302" y="278"/>
                </a:cubicBezTo>
                <a:lnTo>
                  <a:pt x="3302" y="278"/>
                </a:lnTo>
                <a:lnTo>
                  <a:pt x="2972" y="657"/>
                </a:lnTo>
                <a:lnTo>
                  <a:pt x="2972" y="728"/>
                </a:lnTo>
                <a:lnTo>
                  <a:pt x="3431" y="728"/>
                </a:lnTo>
                <a:lnTo>
                  <a:pt x="3431" y="652"/>
                </a:lnTo>
                <a:lnTo>
                  <a:pt x="3191" y="652"/>
                </a:lnTo>
                <a:cubicBezTo>
                  <a:pt x="3157" y="652"/>
                  <a:pt x="3120" y="654"/>
                  <a:pt x="3081" y="657"/>
                </a:cubicBezTo>
                <a:lnTo>
                  <a:pt x="3135" y="597"/>
                </a:lnTo>
                <a:lnTo>
                  <a:pt x="3416" y="268"/>
                </a:lnTo>
                <a:lnTo>
                  <a:pt x="3416" y="209"/>
                </a:lnTo>
                <a:close/>
                <a:moveTo>
                  <a:pt x="4353" y="209"/>
                </a:moveTo>
                <a:lnTo>
                  <a:pt x="4353" y="728"/>
                </a:lnTo>
                <a:lnTo>
                  <a:pt x="4441" y="728"/>
                </a:lnTo>
                <a:lnTo>
                  <a:pt x="4441" y="209"/>
                </a:lnTo>
                <a:close/>
                <a:moveTo>
                  <a:pt x="5375" y="198"/>
                </a:moveTo>
                <a:cubicBezTo>
                  <a:pt x="5303" y="198"/>
                  <a:pt x="5248" y="226"/>
                  <a:pt x="5210" y="283"/>
                </a:cubicBezTo>
                <a:lnTo>
                  <a:pt x="5210" y="209"/>
                </a:lnTo>
                <a:lnTo>
                  <a:pt x="5131" y="209"/>
                </a:lnTo>
                <a:lnTo>
                  <a:pt x="5131" y="728"/>
                </a:lnTo>
                <a:lnTo>
                  <a:pt x="5219" y="728"/>
                </a:lnTo>
                <a:lnTo>
                  <a:pt x="5219" y="445"/>
                </a:lnTo>
                <a:cubicBezTo>
                  <a:pt x="5219" y="378"/>
                  <a:pt x="5232" y="333"/>
                  <a:pt x="5259" y="310"/>
                </a:cubicBezTo>
                <a:cubicBezTo>
                  <a:pt x="5287" y="286"/>
                  <a:pt x="5319" y="274"/>
                  <a:pt x="5356" y="274"/>
                </a:cubicBezTo>
                <a:cubicBezTo>
                  <a:pt x="5380" y="274"/>
                  <a:pt x="5400" y="279"/>
                  <a:pt x="5418" y="290"/>
                </a:cubicBezTo>
                <a:cubicBezTo>
                  <a:pt x="5435" y="300"/>
                  <a:pt x="5447" y="315"/>
                  <a:pt x="5454" y="332"/>
                </a:cubicBezTo>
                <a:cubicBezTo>
                  <a:pt x="5461" y="350"/>
                  <a:pt x="5464" y="377"/>
                  <a:pt x="5464" y="413"/>
                </a:cubicBezTo>
                <a:lnTo>
                  <a:pt x="5464" y="728"/>
                </a:lnTo>
                <a:lnTo>
                  <a:pt x="5552" y="728"/>
                </a:lnTo>
                <a:lnTo>
                  <a:pt x="5552" y="409"/>
                </a:lnTo>
                <a:cubicBezTo>
                  <a:pt x="5552" y="368"/>
                  <a:pt x="5551" y="340"/>
                  <a:pt x="5547" y="324"/>
                </a:cubicBezTo>
                <a:cubicBezTo>
                  <a:pt x="5542" y="299"/>
                  <a:pt x="5533" y="277"/>
                  <a:pt x="5520" y="259"/>
                </a:cubicBezTo>
                <a:cubicBezTo>
                  <a:pt x="5507" y="241"/>
                  <a:pt x="5487" y="226"/>
                  <a:pt x="5461" y="215"/>
                </a:cubicBezTo>
                <a:cubicBezTo>
                  <a:pt x="5435" y="203"/>
                  <a:pt x="5406" y="198"/>
                  <a:pt x="5375" y="198"/>
                </a:cubicBezTo>
                <a:close/>
                <a:moveTo>
                  <a:pt x="4178" y="28"/>
                </a:moveTo>
                <a:lnTo>
                  <a:pt x="4091" y="81"/>
                </a:lnTo>
                <a:lnTo>
                  <a:pt x="4091" y="209"/>
                </a:lnTo>
                <a:lnTo>
                  <a:pt x="4026" y="209"/>
                </a:lnTo>
                <a:lnTo>
                  <a:pt x="4026" y="278"/>
                </a:lnTo>
                <a:lnTo>
                  <a:pt x="4091" y="278"/>
                </a:lnTo>
                <a:lnTo>
                  <a:pt x="4091" y="576"/>
                </a:lnTo>
                <a:cubicBezTo>
                  <a:pt x="4091" y="629"/>
                  <a:pt x="4094" y="664"/>
                  <a:pt x="4102" y="680"/>
                </a:cubicBezTo>
                <a:cubicBezTo>
                  <a:pt x="4109" y="696"/>
                  <a:pt x="4121" y="710"/>
                  <a:pt x="4139" y="720"/>
                </a:cubicBezTo>
                <a:cubicBezTo>
                  <a:pt x="4156" y="730"/>
                  <a:pt x="4181" y="735"/>
                  <a:pt x="4213" y="735"/>
                </a:cubicBezTo>
                <a:cubicBezTo>
                  <a:pt x="4232" y="735"/>
                  <a:pt x="4255" y="732"/>
                  <a:pt x="4279" y="727"/>
                </a:cubicBezTo>
                <a:lnTo>
                  <a:pt x="4267" y="649"/>
                </a:lnTo>
                <a:cubicBezTo>
                  <a:pt x="4251" y="652"/>
                  <a:pt x="4238" y="653"/>
                  <a:pt x="4228" y="653"/>
                </a:cubicBezTo>
                <a:cubicBezTo>
                  <a:pt x="4215" y="653"/>
                  <a:pt x="4205" y="651"/>
                  <a:pt x="4198" y="646"/>
                </a:cubicBezTo>
                <a:cubicBezTo>
                  <a:pt x="4191" y="642"/>
                  <a:pt x="4186" y="637"/>
                  <a:pt x="4183" y="629"/>
                </a:cubicBezTo>
                <a:cubicBezTo>
                  <a:pt x="4180" y="622"/>
                  <a:pt x="4178" y="606"/>
                  <a:pt x="4178" y="581"/>
                </a:cubicBezTo>
                <a:lnTo>
                  <a:pt x="4178" y="278"/>
                </a:lnTo>
                <a:lnTo>
                  <a:pt x="4267" y="278"/>
                </a:lnTo>
                <a:lnTo>
                  <a:pt x="4267" y="209"/>
                </a:lnTo>
                <a:lnTo>
                  <a:pt x="4178" y="209"/>
                </a:lnTo>
                <a:lnTo>
                  <a:pt x="4178" y="28"/>
                </a:lnTo>
                <a:close/>
                <a:moveTo>
                  <a:pt x="1903" y="198"/>
                </a:moveTo>
                <a:cubicBezTo>
                  <a:pt x="1859" y="198"/>
                  <a:pt x="1819" y="204"/>
                  <a:pt x="1786" y="216"/>
                </a:cubicBezTo>
                <a:cubicBezTo>
                  <a:pt x="1752" y="228"/>
                  <a:pt x="1726" y="246"/>
                  <a:pt x="1708" y="268"/>
                </a:cubicBezTo>
                <a:cubicBezTo>
                  <a:pt x="1690" y="291"/>
                  <a:pt x="1677" y="321"/>
                  <a:pt x="1669" y="357"/>
                </a:cubicBezTo>
                <a:lnTo>
                  <a:pt x="1755" y="369"/>
                </a:lnTo>
                <a:cubicBezTo>
                  <a:pt x="1765" y="332"/>
                  <a:pt x="1779" y="307"/>
                  <a:pt x="1799" y="292"/>
                </a:cubicBezTo>
                <a:cubicBezTo>
                  <a:pt x="1819" y="278"/>
                  <a:pt x="1849" y="270"/>
                  <a:pt x="1891" y="270"/>
                </a:cubicBezTo>
                <a:cubicBezTo>
                  <a:pt x="1935" y="270"/>
                  <a:pt x="1968" y="280"/>
                  <a:pt x="1991" y="300"/>
                </a:cubicBezTo>
                <a:cubicBezTo>
                  <a:pt x="2007" y="315"/>
                  <a:pt x="2016" y="340"/>
                  <a:pt x="2016" y="376"/>
                </a:cubicBezTo>
                <a:cubicBezTo>
                  <a:pt x="2016" y="379"/>
                  <a:pt x="2015" y="387"/>
                  <a:pt x="2015" y="399"/>
                </a:cubicBezTo>
                <a:cubicBezTo>
                  <a:pt x="1982" y="411"/>
                  <a:pt x="1929" y="421"/>
                  <a:pt x="1858" y="429"/>
                </a:cubicBezTo>
                <a:cubicBezTo>
                  <a:pt x="1824" y="433"/>
                  <a:pt x="1798" y="438"/>
                  <a:pt x="1780" y="442"/>
                </a:cubicBezTo>
                <a:cubicBezTo>
                  <a:pt x="1757" y="449"/>
                  <a:pt x="1736" y="458"/>
                  <a:pt x="1717" y="471"/>
                </a:cubicBezTo>
                <a:cubicBezTo>
                  <a:pt x="1698" y="484"/>
                  <a:pt x="1683" y="501"/>
                  <a:pt x="1672" y="522"/>
                </a:cubicBezTo>
                <a:cubicBezTo>
                  <a:pt x="1660" y="543"/>
                  <a:pt x="1654" y="566"/>
                  <a:pt x="1654" y="591"/>
                </a:cubicBezTo>
                <a:cubicBezTo>
                  <a:pt x="1654" y="635"/>
                  <a:pt x="1670" y="670"/>
                  <a:pt x="1700" y="698"/>
                </a:cubicBezTo>
                <a:cubicBezTo>
                  <a:pt x="1731" y="726"/>
                  <a:pt x="1775" y="740"/>
                  <a:pt x="1832" y="740"/>
                </a:cubicBezTo>
                <a:cubicBezTo>
                  <a:pt x="1866" y="740"/>
                  <a:pt x="1898" y="734"/>
                  <a:pt x="1928" y="723"/>
                </a:cubicBezTo>
                <a:cubicBezTo>
                  <a:pt x="1959" y="711"/>
                  <a:pt x="1990" y="692"/>
                  <a:pt x="2022" y="664"/>
                </a:cubicBezTo>
                <a:cubicBezTo>
                  <a:pt x="2025" y="688"/>
                  <a:pt x="2031" y="710"/>
                  <a:pt x="2040" y="728"/>
                </a:cubicBezTo>
                <a:lnTo>
                  <a:pt x="2132" y="728"/>
                </a:lnTo>
                <a:cubicBezTo>
                  <a:pt x="2121" y="708"/>
                  <a:pt x="2113" y="687"/>
                  <a:pt x="2110" y="666"/>
                </a:cubicBezTo>
                <a:cubicBezTo>
                  <a:pt x="2106" y="644"/>
                  <a:pt x="2104" y="592"/>
                  <a:pt x="2104" y="511"/>
                </a:cubicBezTo>
                <a:lnTo>
                  <a:pt x="2104" y="394"/>
                </a:lnTo>
                <a:cubicBezTo>
                  <a:pt x="2104" y="354"/>
                  <a:pt x="2103" y="327"/>
                  <a:pt x="2100" y="312"/>
                </a:cubicBezTo>
                <a:cubicBezTo>
                  <a:pt x="2094" y="288"/>
                  <a:pt x="2085" y="268"/>
                  <a:pt x="2072" y="253"/>
                </a:cubicBezTo>
                <a:cubicBezTo>
                  <a:pt x="2059" y="237"/>
                  <a:pt x="2039" y="224"/>
                  <a:pt x="2011" y="213"/>
                </a:cubicBezTo>
                <a:cubicBezTo>
                  <a:pt x="1984" y="203"/>
                  <a:pt x="1948" y="198"/>
                  <a:pt x="1903" y="198"/>
                </a:cubicBezTo>
                <a:close/>
                <a:moveTo>
                  <a:pt x="3738" y="198"/>
                </a:moveTo>
                <a:cubicBezTo>
                  <a:pt x="3693" y="198"/>
                  <a:pt x="3654" y="204"/>
                  <a:pt x="3620" y="216"/>
                </a:cubicBezTo>
                <a:cubicBezTo>
                  <a:pt x="3586" y="228"/>
                  <a:pt x="3560" y="246"/>
                  <a:pt x="3542" y="268"/>
                </a:cubicBezTo>
                <a:cubicBezTo>
                  <a:pt x="3525" y="291"/>
                  <a:pt x="3512" y="321"/>
                  <a:pt x="3504" y="357"/>
                </a:cubicBezTo>
                <a:lnTo>
                  <a:pt x="3590" y="369"/>
                </a:lnTo>
                <a:cubicBezTo>
                  <a:pt x="3599" y="332"/>
                  <a:pt x="3614" y="307"/>
                  <a:pt x="3633" y="292"/>
                </a:cubicBezTo>
                <a:cubicBezTo>
                  <a:pt x="3653" y="278"/>
                  <a:pt x="3684" y="270"/>
                  <a:pt x="3725" y="270"/>
                </a:cubicBezTo>
                <a:cubicBezTo>
                  <a:pt x="3769" y="270"/>
                  <a:pt x="3803" y="280"/>
                  <a:pt x="3825" y="300"/>
                </a:cubicBezTo>
                <a:cubicBezTo>
                  <a:pt x="3842" y="315"/>
                  <a:pt x="3850" y="340"/>
                  <a:pt x="3850" y="376"/>
                </a:cubicBezTo>
                <a:cubicBezTo>
                  <a:pt x="3850" y="379"/>
                  <a:pt x="3850" y="387"/>
                  <a:pt x="3850" y="399"/>
                </a:cubicBezTo>
                <a:cubicBezTo>
                  <a:pt x="3816" y="411"/>
                  <a:pt x="3764" y="421"/>
                  <a:pt x="3693" y="429"/>
                </a:cubicBezTo>
                <a:cubicBezTo>
                  <a:pt x="3658" y="433"/>
                  <a:pt x="3632" y="438"/>
                  <a:pt x="3615" y="442"/>
                </a:cubicBezTo>
                <a:cubicBezTo>
                  <a:pt x="3591" y="449"/>
                  <a:pt x="3570" y="458"/>
                  <a:pt x="3551" y="471"/>
                </a:cubicBezTo>
                <a:cubicBezTo>
                  <a:pt x="3533" y="484"/>
                  <a:pt x="3518" y="501"/>
                  <a:pt x="3506" y="522"/>
                </a:cubicBezTo>
                <a:cubicBezTo>
                  <a:pt x="3495" y="543"/>
                  <a:pt x="3489" y="566"/>
                  <a:pt x="3489" y="591"/>
                </a:cubicBezTo>
                <a:cubicBezTo>
                  <a:pt x="3489" y="635"/>
                  <a:pt x="3504" y="670"/>
                  <a:pt x="3535" y="698"/>
                </a:cubicBezTo>
                <a:cubicBezTo>
                  <a:pt x="3565" y="726"/>
                  <a:pt x="3609" y="740"/>
                  <a:pt x="3666" y="740"/>
                </a:cubicBezTo>
                <a:cubicBezTo>
                  <a:pt x="3701" y="740"/>
                  <a:pt x="3733" y="734"/>
                  <a:pt x="3763" y="723"/>
                </a:cubicBezTo>
                <a:cubicBezTo>
                  <a:pt x="3793" y="711"/>
                  <a:pt x="3824" y="692"/>
                  <a:pt x="3857" y="664"/>
                </a:cubicBezTo>
                <a:cubicBezTo>
                  <a:pt x="3860" y="688"/>
                  <a:pt x="3865" y="710"/>
                  <a:pt x="3875" y="728"/>
                </a:cubicBezTo>
                <a:lnTo>
                  <a:pt x="3966" y="728"/>
                </a:lnTo>
                <a:cubicBezTo>
                  <a:pt x="3955" y="708"/>
                  <a:pt x="3948" y="687"/>
                  <a:pt x="3944" y="666"/>
                </a:cubicBezTo>
                <a:cubicBezTo>
                  <a:pt x="3940" y="644"/>
                  <a:pt x="3938" y="592"/>
                  <a:pt x="3938" y="511"/>
                </a:cubicBezTo>
                <a:lnTo>
                  <a:pt x="3938" y="394"/>
                </a:lnTo>
                <a:cubicBezTo>
                  <a:pt x="3938" y="354"/>
                  <a:pt x="3937" y="327"/>
                  <a:pt x="3934" y="312"/>
                </a:cubicBezTo>
                <a:cubicBezTo>
                  <a:pt x="3929" y="288"/>
                  <a:pt x="3920" y="268"/>
                  <a:pt x="3907" y="253"/>
                </a:cubicBezTo>
                <a:cubicBezTo>
                  <a:pt x="3894" y="237"/>
                  <a:pt x="3873" y="224"/>
                  <a:pt x="3846" y="213"/>
                </a:cubicBezTo>
                <a:cubicBezTo>
                  <a:pt x="3818" y="203"/>
                  <a:pt x="3782" y="198"/>
                  <a:pt x="3738" y="198"/>
                </a:cubicBezTo>
                <a:close/>
                <a:moveTo>
                  <a:pt x="4785" y="198"/>
                </a:moveTo>
                <a:cubicBezTo>
                  <a:pt x="4721" y="198"/>
                  <a:pt x="4667" y="217"/>
                  <a:pt x="4622" y="255"/>
                </a:cubicBezTo>
                <a:cubicBezTo>
                  <a:pt x="4569" y="302"/>
                  <a:pt x="4542" y="373"/>
                  <a:pt x="4542" y="469"/>
                </a:cubicBezTo>
                <a:cubicBezTo>
                  <a:pt x="4542" y="556"/>
                  <a:pt x="4564" y="623"/>
                  <a:pt x="4609" y="670"/>
                </a:cubicBezTo>
                <a:cubicBezTo>
                  <a:pt x="4654" y="716"/>
                  <a:pt x="4713" y="740"/>
                  <a:pt x="4785" y="740"/>
                </a:cubicBezTo>
                <a:cubicBezTo>
                  <a:pt x="4830" y="740"/>
                  <a:pt x="4872" y="729"/>
                  <a:pt x="4910" y="708"/>
                </a:cubicBezTo>
                <a:cubicBezTo>
                  <a:pt x="4949" y="687"/>
                  <a:pt x="4978" y="657"/>
                  <a:pt x="4998" y="619"/>
                </a:cubicBezTo>
                <a:cubicBezTo>
                  <a:pt x="5018" y="581"/>
                  <a:pt x="5028" y="528"/>
                  <a:pt x="5028" y="461"/>
                </a:cubicBezTo>
                <a:cubicBezTo>
                  <a:pt x="5028" y="379"/>
                  <a:pt x="5005" y="315"/>
                  <a:pt x="4960" y="268"/>
                </a:cubicBezTo>
                <a:cubicBezTo>
                  <a:pt x="4915" y="221"/>
                  <a:pt x="4856" y="198"/>
                  <a:pt x="4785" y="198"/>
                </a:cubicBezTo>
                <a:close/>
                <a:moveTo>
                  <a:pt x="5857" y="198"/>
                </a:moveTo>
                <a:cubicBezTo>
                  <a:pt x="5830" y="198"/>
                  <a:pt x="5805" y="201"/>
                  <a:pt x="5781" y="208"/>
                </a:cubicBezTo>
                <a:cubicBezTo>
                  <a:pt x="5758" y="215"/>
                  <a:pt x="5739" y="224"/>
                  <a:pt x="5726" y="234"/>
                </a:cubicBezTo>
                <a:cubicBezTo>
                  <a:pt x="5707" y="247"/>
                  <a:pt x="5693" y="263"/>
                  <a:pt x="5682" y="283"/>
                </a:cubicBezTo>
                <a:cubicBezTo>
                  <a:pt x="5672" y="303"/>
                  <a:pt x="5666" y="324"/>
                  <a:pt x="5666" y="347"/>
                </a:cubicBezTo>
                <a:cubicBezTo>
                  <a:pt x="5666" y="373"/>
                  <a:pt x="5673" y="396"/>
                  <a:pt x="5686" y="417"/>
                </a:cubicBezTo>
                <a:cubicBezTo>
                  <a:pt x="5699" y="438"/>
                  <a:pt x="5717" y="454"/>
                  <a:pt x="5742" y="466"/>
                </a:cubicBezTo>
                <a:cubicBezTo>
                  <a:pt x="5767" y="478"/>
                  <a:pt x="5812" y="492"/>
                  <a:pt x="5876" y="508"/>
                </a:cubicBezTo>
                <a:cubicBezTo>
                  <a:pt x="5924" y="520"/>
                  <a:pt x="5954" y="530"/>
                  <a:pt x="5966" y="538"/>
                </a:cubicBezTo>
                <a:cubicBezTo>
                  <a:pt x="5984" y="549"/>
                  <a:pt x="5992" y="565"/>
                  <a:pt x="5992" y="585"/>
                </a:cubicBezTo>
                <a:cubicBezTo>
                  <a:pt x="5992" y="607"/>
                  <a:pt x="5982" y="626"/>
                  <a:pt x="5963" y="643"/>
                </a:cubicBezTo>
                <a:cubicBezTo>
                  <a:pt x="5943" y="659"/>
                  <a:pt x="5913" y="667"/>
                  <a:pt x="5873" y="667"/>
                </a:cubicBezTo>
                <a:cubicBezTo>
                  <a:pt x="5833" y="667"/>
                  <a:pt x="5802" y="658"/>
                  <a:pt x="5779" y="640"/>
                </a:cubicBezTo>
                <a:cubicBezTo>
                  <a:pt x="5757" y="621"/>
                  <a:pt x="5744" y="594"/>
                  <a:pt x="5739" y="560"/>
                </a:cubicBezTo>
                <a:lnTo>
                  <a:pt x="5652" y="573"/>
                </a:lnTo>
                <a:cubicBezTo>
                  <a:pt x="5662" y="628"/>
                  <a:pt x="5684" y="670"/>
                  <a:pt x="5719" y="698"/>
                </a:cubicBezTo>
                <a:cubicBezTo>
                  <a:pt x="5755" y="726"/>
                  <a:pt x="5806" y="740"/>
                  <a:pt x="5874" y="740"/>
                </a:cubicBezTo>
                <a:cubicBezTo>
                  <a:pt x="5914" y="740"/>
                  <a:pt x="5951" y="733"/>
                  <a:pt x="5983" y="719"/>
                </a:cubicBezTo>
                <a:cubicBezTo>
                  <a:pt x="6015" y="704"/>
                  <a:pt x="6040" y="684"/>
                  <a:pt x="6057" y="659"/>
                </a:cubicBezTo>
                <a:cubicBezTo>
                  <a:pt x="6074" y="633"/>
                  <a:pt x="6083" y="605"/>
                  <a:pt x="6083" y="576"/>
                </a:cubicBezTo>
                <a:cubicBezTo>
                  <a:pt x="6083" y="546"/>
                  <a:pt x="6076" y="521"/>
                  <a:pt x="6062" y="500"/>
                </a:cubicBezTo>
                <a:cubicBezTo>
                  <a:pt x="6048" y="480"/>
                  <a:pt x="6028" y="465"/>
                  <a:pt x="6004" y="454"/>
                </a:cubicBezTo>
                <a:cubicBezTo>
                  <a:pt x="5979" y="444"/>
                  <a:pt x="5936" y="430"/>
                  <a:pt x="5874" y="414"/>
                </a:cubicBezTo>
                <a:cubicBezTo>
                  <a:pt x="5831" y="402"/>
                  <a:pt x="5805" y="394"/>
                  <a:pt x="5796" y="391"/>
                </a:cubicBezTo>
                <a:cubicBezTo>
                  <a:pt x="5781" y="385"/>
                  <a:pt x="5769" y="377"/>
                  <a:pt x="5762" y="368"/>
                </a:cubicBezTo>
                <a:cubicBezTo>
                  <a:pt x="5755" y="359"/>
                  <a:pt x="5751" y="348"/>
                  <a:pt x="5751" y="337"/>
                </a:cubicBezTo>
                <a:cubicBezTo>
                  <a:pt x="5751" y="319"/>
                  <a:pt x="5760" y="303"/>
                  <a:pt x="5777" y="290"/>
                </a:cubicBezTo>
                <a:cubicBezTo>
                  <a:pt x="5795" y="277"/>
                  <a:pt x="5823" y="270"/>
                  <a:pt x="5864" y="270"/>
                </a:cubicBezTo>
                <a:cubicBezTo>
                  <a:pt x="5898" y="270"/>
                  <a:pt x="5924" y="277"/>
                  <a:pt x="5943" y="292"/>
                </a:cubicBezTo>
                <a:cubicBezTo>
                  <a:pt x="5962" y="307"/>
                  <a:pt x="5973" y="328"/>
                  <a:pt x="5977" y="355"/>
                </a:cubicBezTo>
                <a:lnTo>
                  <a:pt x="6063" y="343"/>
                </a:lnTo>
                <a:cubicBezTo>
                  <a:pt x="6057" y="310"/>
                  <a:pt x="6047" y="283"/>
                  <a:pt x="6033" y="263"/>
                </a:cubicBezTo>
                <a:cubicBezTo>
                  <a:pt x="6018" y="243"/>
                  <a:pt x="5995" y="227"/>
                  <a:pt x="5965" y="215"/>
                </a:cubicBezTo>
                <a:cubicBezTo>
                  <a:pt x="5934" y="204"/>
                  <a:pt x="5898" y="198"/>
                  <a:pt x="5857" y="198"/>
                </a:cubicBezTo>
                <a:close/>
                <a:moveTo>
                  <a:pt x="342" y="0"/>
                </a:moveTo>
                <a:cubicBezTo>
                  <a:pt x="241" y="0"/>
                  <a:pt x="159" y="33"/>
                  <a:pt x="95" y="100"/>
                </a:cubicBezTo>
                <a:cubicBezTo>
                  <a:pt x="31" y="168"/>
                  <a:pt x="0" y="261"/>
                  <a:pt x="0" y="379"/>
                </a:cubicBezTo>
                <a:cubicBezTo>
                  <a:pt x="0" y="442"/>
                  <a:pt x="13" y="502"/>
                  <a:pt x="41" y="558"/>
                </a:cubicBezTo>
                <a:cubicBezTo>
                  <a:pt x="68" y="614"/>
                  <a:pt x="108" y="659"/>
                  <a:pt x="161" y="691"/>
                </a:cubicBezTo>
                <a:cubicBezTo>
                  <a:pt x="214" y="724"/>
                  <a:pt x="274" y="740"/>
                  <a:pt x="342" y="740"/>
                </a:cubicBezTo>
                <a:cubicBezTo>
                  <a:pt x="404" y="740"/>
                  <a:pt x="462" y="726"/>
                  <a:pt x="516" y="696"/>
                </a:cubicBezTo>
                <a:cubicBezTo>
                  <a:pt x="569" y="667"/>
                  <a:pt x="611" y="623"/>
                  <a:pt x="640" y="566"/>
                </a:cubicBezTo>
                <a:cubicBezTo>
                  <a:pt x="669" y="509"/>
                  <a:pt x="684" y="444"/>
                  <a:pt x="684" y="371"/>
                </a:cubicBezTo>
                <a:cubicBezTo>
                  <a:pt x="684" y="299"/>
                  <a:pt x="670" y="235"/>
                  <a:pt x="642" y="179"/>
                </a:cubicBezTo>
                <a:cubicBezTo>
                  <a:pt x="614" y="122"/>
                  <a:pt x="574" y="78"/>
                  <a:pt x="521" y="47"/>
                </a:cubicBezTo>
                <a:cubicBezTo>
                  <a:pt x="468" y="15"/>
                  <a:pt x="408" y="0"/>
                  <a:pt x="342" y="0"/>
                </a:cubicBezTo>
                <a:close/>
                <a:moveTo>
                  <a:pt x="1319" y="198"/>
                </a:moveTo>
                <a:cubicBezTo>
                  <a:pt x="1273" y="198"/>
                  <a:pt x="1233" y="209"/>
                  <a:pt x="1199" y="232"/>
                </a:cubicBezTo>
                <a:cubicBezTo>
                  <a:pt x="1165" y="255"/>
                  <a:pt x="1139" y="287"/>
                  <a:pt x="1121" y="329"/>
                </a:cubicBezTo>
                <a:cubicBezTo>
                  <a:pt x="1103" y="371"/>
                  <a:pt x="1094" y="416"/>
                  <a:pt x="1094" y="466"/>
                </a:cubicBezTo>
                <a:cubicBezTo>
                  <a:pt x="1094" y="538"/>
                  <a:pt x="1114" y="599"/>
                  <a:pt x="1153" y="651"/>
                </a:cubicBezTo>
                <a:cubicBezTo>
                  <a:pt x="1192" y="702"/>
                  <a:pt x="1247" y="728"/>
                  <a:pt x="1318" y="728"/>
                </a:cubicBezTo>
                <a:cubicBezTo>
                  <a:pt x="1376" y="728"/>
                  <a:pt x="1423" y="705"/>
                  <a:pt x="1462" y="660"/>
                </a:cubicBezTo>
                <a:lnTo>
                  <a:pt x="1462" y="660"/>
                </a:lnTo>
                <a:cubicBezTo>
                  <a:pt x="1462" y="717"/>
                  <a:pt x="1460" y="755"/>
                  <a:pt x="1456" y="773"/>
                </a:cubicBezTo>
                <a:cubicBezTo>
                  <a:pt x="1448" y="802"/>
                  <a:pt x="1433" y="825"/>
                  <a:pt x="1411" y="841"/>
                </a:cubicBezTo>
                <a:cubicBezTo>
                  <a:pt x="1388" y="858"/>
                  <a:pt x="1357" y="866"/>
                  <a:pt x="1316" y="866"/>
                </a:cubicBezTo>
                <a:cubicBezTo>
                  <a:pt x="1279" y="866"/>
                  <a:pt x="1249" y="858"/>
                  <a:pt x="1227" y="841"/>
                </a:cubicBezTo>
                <a:cubicBezTo>
                  <a:pt x="1211" y="829"/>
                  <a:pt x="1201" y="810"/>
                  <a:pt x="1197" y="784"/>
                </a:cubicBezTo>
                <a:lnTo>
                  <a:pt x="1112" y="771"/>
                </a:lnTo>
                <a:lnTo>
                  <a:pt x="1112" y="771"/>
                </a:lnTo>
                <a:cubicBezTo>
                  <a:pt x="1111" y="827"/>
                  <a:pt x="1129" y="869"/>
                  <a:pt x="1167" y="897"/>
                </a:cubicBezTo>
                <a:cubicBezTo>
                  <a:pt x="1205" y="925"/>
                  <a:pt x="1255" y="938"/>
                  <a:pt x="1317" y="938"/>
                </a:cubicBezTo>
                <a:cubicBezTo>
                  <a:pt x="1369" y="938"/>
                  <a:pt x="1413" y="929"/>
                  <a:pt x="1448" y="909"/>
                </a:cubicBezTo>
                <a:cubicBezTo>
                  <a:pt x="1484" y="890"/>
                  <a:pt x="1510" y="863"/>
                  <a:pt x="1527" y="829"/>
                </a:cubicBezTo>
                <a:cubicBezTo>
                  <a:pt x="1543" y="796"/>
                  <a:pt x="1551" y="738"/>
                  <a:pt x="1551" y="658"/>
                </a:cubicBezTo>
                <a:lnTo>
                  <a:pt x="1551" y="209"/>
                </a:lnTo>
                <a:lnTo>
                  <a:pt x="1470" y="209"/>
                </a:lnTo>
                <a:lnTo>
                  <a:pt x="1470" y="272"/>
                </a:lnTo>
                <a:cubicBezTo>
                  <a:pt x="1430" y="222"/>
                  <a:pt x="1380" y="198"/>
                  <a:pt x="1319" y="198"/>
                </a:cubicBezTo>
                <a:close/>
              </a:path>
            </a:pathLst>
          </a:custGeom>
          <a:solidFill>
            <a:srgbClr val="6D9EE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85800" y="320824"/>
            <a:ext cx="7772400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Mining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85800" y="1020450"/>
            <a:ext cx="7772400" cy="214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Coreference resolution  → very important, 50-70% context preserved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Relation extraction         → is used to output relations between NP and VP.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Relations w/ confidence &gt;80% were held, the rest had noise and were disregarded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06550" y="3160875"/>
            <a:ext cx="2263200" cy="19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Tools used: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Reverb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OpenNLP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Stanford NLP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BART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Perl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66034" y="3160862"/>
            <a:ext cx="1509224" cy="196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71551" y="3160874"/>
            <a:ext cx="1805873" cy="19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320824"/>
            <a:ext cx="7772400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Mining (cont.)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85800" y="1020450"/>
            <a:ext cx="77724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Coreference Resolution: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Russia armed militants guard a checkpoint in Slovyansk, Ukraine, on Monday, blocking a major highway to Kharkiv.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Russia armed militants guard a checkpoint in Slovyansk, Ukraine,{Ukraine} on Monday,{Monday_May_19} blocking a major highway to Kharkiv.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320824"/>
            <a:ext cx="7772400" cy="61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Mining (cont.)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85800" y="1020450"/>
            <a:ext cx="77724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Content Extraction: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Signing of deal during Obama trip raises concern over US influence and impact on Manila 's already strained Chinese ties .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arg1 &amp; arg3 NP: Noun Phrase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arg2 VP: Verb Phrase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559</Words>
  <Application>Microsoft Office PowerPoint</Application>
  <PresentationFormat>Экран (16:9)</PresentationFormat>
  <Paragraphs>109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simple-light</vt:lpstr>
      <vt:lpstr>Extracting objective facts from subjective  and noisy sources</vt:lpstr>
      <vt:lpstr>Outline</vt:lpstr>
      <vt:lpstr>Problem</vt:lpstr>
      <vt:lpstr>Background</vt:lpstr>
      <vt:lpstr>Data Retrieval</vt:lpstr>
      <vt:lpstr>Preprocessing</vt:lpstr>
      <vt:lpstr>Mining</vt:lpstr>
      <vt:lpstr>Mining (cont.)</vt:lpstr>
      <vt:lpstr>Mining (cont.)</vt:lpstr>
      <vt:lpstr>Visualization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objective facts from subjective  and noisy sources</dc:title>
  <cp:lastModifiedBy>Кирилл</cp:lastModifiedBy>
  <cp:revision>2</cp:revision>
  <dcterms:modified xsi:type="dcterms:W3CDTF">2014-06-08T11:08:58Z</dcterms:modified>
</cp:coreProperties>
</file>