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 way of data display. Relations are separate nodes, with their own parameters of importance. =&gt; No real meaning of the Class in that setting, Very sparse graphs, Hard to follow directions.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different way of showing the results - labeled edges on a separated class.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Obama has a much more sparse network, whereas Putin - a more compact and strong one. There is only one link between the Nets. Putin wins Obama on all of the compared parameters.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42174" x="685800"/>
            <a:ext cy="1828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Extracting objective facts from subjective </a:t>
            </a:r>
          </a:p>
          <a:p>
            <a:pPr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and noisy sources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3026225" x="5400175"/>
            <a:ext cy="769799" cx="347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Kirill Tumanov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Panagiotis </a:t>
            </a: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Chatzichristodoulou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288025" x="3553350"/>
            <a:ext cy="548099" cx="203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Maastricht University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387675" x="2867100"/>
            <a:ext cy="615299" cx="3409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Visualization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1908750" x="0"/>
            <a:ext cy="1326000" cx="1572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Used: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Gephi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KNIME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GATE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/>
          <a:srcRect t="10169" b="13078" r="3866" l="14387"/>
          <a:stretch/>
        </p:blipFill>
        <p:spPr>
          <a:xfrm>
            <a:off y="988337" x="1572524"/>
            <a:ext cy="3166824" cx="59989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y="4373575" x="0"/>
            <a:ext cy="769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Document analysis result in GATE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/>
        </p:nvSpPr>
        <p:spPr>
          <a:xfrm>
            <a:off y="4373575" x="0"/>
            <a:ext cy="769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The most frequent keywords on the topic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/>
          <a:srcRect t="1035" b="33433" r="1296" l="471"/>
          <a:stretch/>
        </p:blipFill>
        <p:spPr>
          <a:xfrm>
            <a:off y="1069325" x="80800"/>
            <a:ext cy="3004850" cx="898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704943"/>
            <a:ext cy="5143498" cx="573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y="0" x="0"/>
            <a:ext cy="1245300" cx="31973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The major relations: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Size - Betweenness Centrality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Color - Modularity Class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000500"/>
            <a:ext cy="5143500" cx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y="0" x="0"/>
            <a:ext cy="1245300" cx="34098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Kiev relational network: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Size - Eigenvector Centrality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Color - Class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/>
          <a:srcRect t="14135" b="13927" r="0" l="0"/>
          <a:stretch/>
        </p:blipFill>
        <p:spPr>
          <a:xfrm>
            <a:off y="0" x="-3"/>
            <a:ext cy="5143500" cx="715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y="3898200" x="5734200"/>
            <a:ext cy="1245300" cx="34098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Obama vs Putin networks: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Size - Betweenness Centrality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Color - Class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0" x="7068300"/>
            <a:ext cy="1571999" cx="2075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On the graph: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41% Locations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32% Persons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18% Organizations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9% Other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/>
        </p:nvSpPr>
        <p:spPr>
          <a:xfrm>
            <a:off y="3898200" x="4757987"/>
            <a:ext cy="1245300" cx="34098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Sanctions announcement: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Size - Outbound Degree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Color - Inbound Degree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1451875" x="0"/>
            <a:ext cy="2363099" cx="378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Using Gephi as a visualization means allows to: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Easily examine the relations of interest separately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Perform deep analysis of the graph parameters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Extend the graph with new features to display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/>
          <a:srcRect t="15175" b="15591" r="0" l="2695"/>
          <a:stretch/>
        </p:blipFill>
        <p:spPr>
          <a:xfrm>
            <a:off y="0" x="3781775"/>
            <a:ext cy="3814976" cx="53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Summary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1020450" x="666300"/>
            <a:ext cy="3579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Explored the available tools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Built the tools needed for extraction of any complex data structures from an unknown text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Performed mining of relations between Persons, Locations and Organizations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Tackled the problem of data redundancy and noisiness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Outline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1069325" x="685800"/>
            <a:ext cy="3240000" cx="5912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Problem statement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Background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Information gathering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Preprocessing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Mining the text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Visualization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Remarks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Problem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1069325" x="685800"/>
            <a:ext cy="3240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Modern news agencies present the fact in a subjective and disputable way.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When it comes to understanding the situation, only </a:t>
            </a:r>
            <a:r>
              <a:rPr u="sng" sz="1800" lang="en">
                <a:latin typeface="Georgia"/>
                <a:ea typeface="Georgia"/>
                <a:cs typeface="Georgia"/>
                <a:sym typeface="Georgia"/>
              </a:rPr>
              <a:t>facts</a:t>
            </a: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 matter.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Idea is to extract the set of facts from a list of sources to be able track the situation regardless of the way it is presented.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Background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874875" x="239575"/>
            <a:ext cy="1626300" cx="830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Political crisis in Ukraine - the hottest topic of the days of the project - was selected for investigation.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News agencies from Russia, The West, China and Middle East were used as sources of the info on the topic.</a:t>
            </a: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/>
          <a:srcRect t="0" b="9444" r="19672" l="0"/>
          <a:stretch/>
        </p:blipFill>
        <p:spPr>
          <a:xfrm>
            <a:off y="2501175" x="239577"/>
            <a:ext cy="2395950" cx="411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92637" x="5252919"/>
            <a:ext cy="2413025" cx="341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Data Retrieval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1110475" x="685800"/>
            <a:ext cy="1573500" cx="253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News agencies used: 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Russia Today 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CNN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Washington Post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Reuters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y="1110475" x="3305550"/>
            <a:ext cy="1573500" cx="253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RIA Novosti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ITAR-TASS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Al-Jazeera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Xinhua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y="3111775" x="685800"/>
            <a:ext cy="1668300" cx="219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Tools involved: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- Perl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- KNIME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/>
          <a:srcRect t="0" b="39997" r="0" l="0"/>
          <a:stretch/>
        </p:blipFill>
        <p:spPr>
          <a:xfrm>
            <a:off y="3159175" x="2878644"/>
            <a:ext cy="1573499" cx="557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Preprocessing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1020450" x="685800"/>
            <a:ext cy="1588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Preprocessing steps needed: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Strip html tags on web pages-&gt; Data reduction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Convert data to documents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Enrich documents with meta-information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Perform entity extraction -&gt; Create dictionary</a:t>
            </a:r>
          </a:p>
        </p:txBody>
      </p:sp>
      <p:sp>
        <p:nvSpPr>
          <p:cNvPr id="61" name="Shape 61"/>
          <p:cNvSpPr/>
          <p:nvPr/>
        </p:nvSpPr>
        <p:spPr>
          <a:xfrm>
            <a:off y="2667049" x="226474"/>
            <a:ext cy="694175" cx="3387900"/>
          </a:xfrm>
          <a:custGeom>
            <a:pathLst>
              <a:path w="3553" extrusionOk="0" h="728">
                <a:moveTo>
                  <a:pt y="84" x="277"/>
                </a:moveTo>
                <a:cubicBezTo>
                  <a:pt y="84" x="320"/>
                  <a:pt y="86" x="350"/>
                  <a:pt y="90" x="366"/>
                </a:cubicBezTo>
                <a:cubicBezTo>
                  <a:pt y="97" x="390"/>
                  <a:pt y="111" x="410"/>
                  <a:pt y="133" x="425"/>
                </a:cubicBezTo>
                <a:cubicBezTo>
                  <a:pt y="154" x="441"/>
                  <a:pt y="180" x="448"/>
                  <a:pt y="209" x="448"/>
                </a:cubicBezTo>
                <a:cubicBezTo>
                  <a:pt y="251" x="448"/>
                  <a:pt y="283" x="435"/>
                  <a:pt y="306" x="410"/>
                </a:cubicBezTo>
                <a:cubicBezTo>
                  <a:pt y="328" x="384"/>
                  <a:pt y="340" x="340"/>
                  <a:pt y="340" x="279"/>
                </a:cubicBezTo>
                <a:lnTo>
                  <a:pt y="340" x="94"/>
                </a:lnTo>
                <a:lnTo>
                  <a:pt y="84" x="94"/>
                </a:lnTo>
                <a:close/>
                <a:moveTo>
                  <a:pt y="257" x="869"/>
                </a:moveTo>
                <a:cubicBezTo>
                  <a:pt y="257" x="914"/>
                  <a:pt y="274" x="950"/>
                  <a:pt y="308" x="978"/>
                </a:cubicBezTo>
                <a:cubicBezTo>
                  <a:pt y="330" x="996"/>
                  <a:pt y="363" x="1007"/>
                  <a:pt y="406" x="1011"/>
                </a:cubicBezTo>
                <a:lnTo>
                  <a:pt y="406" x="722"/>
                </a:lnTo>
                <a:cubicBezTo>
                  <a:pt y="361" x="725"/>
                  <a:pt y="325" x="740"/>
                  <a:pt y="298" x="767"/>
                </a:cubicBezTo>
                <a:cubicBezTo>
                  <a:pt y="271" x="795"/>
                  <a:pt y="257" x="829"/>
                  <a:pt y="257" x="869"/>
                </a:cubicBezTo>
                <a:close/>
                <a:moveTo>
                  <a:pt y="258" x="2255"/>
                </a:moveTo>
                <a:cubicBezTo>
                  <a:pt y="258" x="2298"/>
                  <a:pt y="274" x="2334"/>
                  <a:pt y="307" x="2363"/>
                </a:cubicBezTo>
                <a:cubicBezTo>
                  <a:pt y="340" x="2393"/>
                  <a:pt y="389" x="2407"/>
                  <a:pt y="453" x="2407"/>
                </a:cubicBezTo>
                <a:cubicBezTo>
                  <a:pt y="521" x="2407"/>
                  <a:pt y="572" x="2393"/>
                  <a:pt y="605" x="2364"/>
                </a:cubicBezTo>
                <a:cubicBezTo>
                  <a:pt y="638" x="2335"/>
                  <a:pt y="655" x="2298"/>
                  <a:pt y="655" x="2255"/>
                </a:cubicBezTo>
                <a:cubicBezTo>
                  <a:pt y="655" x="2211"/>
                  <a:pt y="638" x="2174"/>
                  <a:pt y="605" x="2145"/>
                </a:cubicBezTo>
                <a:cubicBezTo>
                  <a:pt y="572" x="2117"/>
                  <a:pt y="522" x="2102"/>
                  <a:pt y="456" x="2102"/>
                </a:cubicBezTo>
                <a:cubicBezTo>
                  <a:pt y="390" x="2102"/>
                  <a:pt y="340" x="2117"/>
                  <a:pt y="307" x="2145"/>
                </a:cubicBezTo>
                <a:cubicBezTo>
                  <a:pt y="274" x="2174"/>
                  <a:pt y="258" x="2211"/>
                  <a:pt y="258" x="2255"/>
                </a:cubicBezTo>
                <a:close/>
                <a:moveTo>
                  <a:pt y="0" x="0"/>
                </a:moveTo>
                <a:lnTo>
                  <a:pt y="715" x="0"/>
                </a:lnTo>
                <a:lnTo>
                  <a:pt y="715" x="94"/>
                </a:lnTo>
                <a:lnTo>
                  <a:pt y="424" x="94"/>
                </a:lnTo>
                <a:lnTo>
                  <a:pt y="424" x="278"/>
                </a:lnTo>
                <a:cubicBezTo>
                  <a:pt y="424" x="379"/>
                  <a:pt y="403" x="449"/>
                  <a:pt y="361" x="488"/>
                </a:cubicBezTo>
                <a:cubicBezTo>
                  <a:pt y="319" x="527"/>
                  <a:pt y="267" x="546"/>
                  <a:pt y="207" x="546"/>
                </a:cubicBezTo>
                <a:cubicBezTo>
                  <a:pt y="171" x="546"/>
                  <a:pt y="138" x="539"/>
                  <a:pt y="109" x="524"/>
                </a:cubicBezTo>
                <a:cubicBezTo>
                  <a:pt y="79" x="510"/>
                  <a:pt y="56" x="491"/>
                  <a:pt y="40" x="467"/>
                </a:cubicBezTo>
                <a:cubicBezTo>
                  <a:pt y="23" x="443"/>
                  <a:pt y="12" x="414"/>
                  <a:pt y="6" x="378"/>
                </a:cubicBezTo>
                <a:cubicBezTo>
                  <a:pt y="2" x="353"/>
                  <a:pt y="0" x="317"/>
                  <a:pt y="0" x="270"/>
                </a:cubicBezTo>
                <a:close/>
                <a:moveTo>
                  <a:pt y="185" x="1402"/>
                </a:moveTo>
                <a:cubicBezTo>
                  <a:pt y="185" x="1381"/>
                  <a:pt y="191" x="1363"/>
                  <a:pt y="203" x="1345"/>
                </a:cubicBezTo>
                <a:cubicBezTo>
                  <a:pt y="214" x="1328"/>
                  <a:pt y="239" x="1310"/>
                  <a:pt y="275" x="1290"/>
                </a:cubicBezTo>
                <a:lnTo>
                  <a:pt y="197" x="1290"/>
                </a:lnTo>
                <a:lnTo>
                  <a:pt y="197" x="1210"/>
                </a:lnTo>
                <a:lnTo>
                  <a:pt y="715" x="1210"/>
                </a:lnTo>
                <a:lnTo>
                  <a:pt y="715" x="1298"/>
                </a:lnTo>
                <a:lnTo>
                  <a:pt y="444" x="1298"/>
                </a:lnTo>
                <a:cubicBezTo>
                  <a:pt y="407" x="1298"/>
                  <a:pt y="373" x="1303"/>
                  <a:pt y="341" x="1313"/>
                </a:cubicBezTo>
                <a:cubicBezTo>
                  <a:pt y="321" x="1319"/>
                  <a:pt y="305" x="1330"/>
                  <a:pt y="293" x="1346"/>
                </a:cubicBezTo>
                <a:cubicBezTo>
                  <a:pt y="282" x="1361"/>
                  <a:pt y="276" x="1378"/>
                  <a:pt y="276" x="1397"/>
                </a:cubicBezTo>
                <a:cubicBezTo>
                  <a:pt y="276" x="1419"/>
                  <a:pt y="282" x="1440"/>
                  <a:pt y="295" x="1462"/>
                </a:cubicBezTo>
                <a:lnTo>
                  <a:pt y="213" x="1492"/>
                </a:lnTo>
                <a:cubicBezTo>
                  <a:pt y="194" x="1462"/>
                  <a:pt y="185" x="1431"/>
                  <a:pt y="185" x="1402"/>
                </a:cubicBezTo>
                <a:close/>
                <a:moveTo>
                  <a:pt y="185" x="2845"/>
                </a:moveTo>
                <a:cubicBezTo>
                  <a:pt y="185" x="2773"/>
                  <a:pt y="214" x="2718"/>
                  <a:pt y="270" x="2680"/>
                </a:cubicBezTo>
                <a:lnTo>
                  <a:pt y="197" x="2680"/>
                </a:lnTo>
                <a:lnTo>
                  <a:pt y="197" x="2601"/>
                </a:lnTo>
                <a:lnTo>
                  <a:pt y="715" x="2601"/>
                </a:lnTo>
                <a:lnTo>
                  <a:pt y="715" x="2688"/>
                </a:lnTo>
                <a:lnTo>
                  <a:pt y="432" x="2688"/>
                </a:lnTo>
                <a:cubicBezTo>
                  <a:pt y="366" x="2688"/>
                  <a:pt y="321" x="2702"/>
                  <a:pt y="297" x="2729"/>
                </a:cubicBezTo>
                <a:cubicBezTo>
                  <a:pt y="273" x="2756"/>
                  <a:pt y="261" x="2789"/>
                  <a:pt y="261" x="2826"/>
                </a:cubicBezTo>
                <a:cubicBezTo>
                  <a:pt y="261" x="2850"/>
                  <a:pt y="267" x="2870"/>
                  <a:pt y="277" x="2887"/>
                </a:cubicBezTo>
                <a:cubicBezTo>
                  <a:pt y="288" x="2905"/>
                  <a:pt y="302" x="2917"/>
                  <a:pt y="320" x="2924"/>
                </a:cubicBezTo>
                <a:cubicBezTo>
                  <a:pt y="337" x="2931"/>
                  <a:pt y="364" x="2934"/>
                  <a:pt y="400" x="2934"/>
                </a:cubicBezTo>
                <a:lnTo>
                  <a:pt y="715" x="2934"/>
                </a:lnTo>
                <a:lnTo>
                  <a:pt y="715" x="3022"/>
                </a:lnTo>
                <a:lnTo>
                  <a:pt y="396" x="3022"/>
                </a:lnTo>
                <a:cubicBezTo>
                  <a:pt y="356" x="3022"/>
                  <a:pt y="327" x="3020"/>
                  <a:pt y="311" x="3017"/>
                </a:cubicBezTo>
                <a:cubicBezTo>
                  <a:pt y="286" x="3012"/>
                  <a:pt y="264" x="3003"/>
                  <a:pt y="246" x="2990"/>
                </a:cubicBezTo>
                <a:cubicBezTo>
                  <a:pt y="228" x="2977"/>
                  <a:pt y="213" x="2957"/>
                  <a:pt y="202" x="2931"/>
                </a:cubicBezTo>
                <a:cubicBezTo>
                  <a:pt y="191" x="2905"/>
                  <a:pt y="185" x="2876"/>
                  <a:pt y="185" x="2845"/>
                </a:cubicBezTo>
                <a:close/>
                <a:moveTo>
                  <a:pt y="185" x="868"/>
                </a:moveTo>
                <a:cubicBezTo>
                  <a:pt y="185" x="797"/>
                  <a:pt y="209" x="738"/>
                  <a:pt y="257" x="693"/>
                </a:cubicBezTo>
                <a:cubicBezTo>
                  <a:pt y="305" x="648"/>
                  <a:pt y="373" x="626"/>
                  <a:pt y="460" x="626"/>
                </a:cubicBezTo>
                <a:cubicBezTo>
                  <a:pt y="545" x="626"/>
                  <a:pt y="610" x="648"/>
                  <a:pt y="657" x="693"/>
                </a:cubicBezTo>
                <a:cubicBezTo>
                  <a:pt y="704" x="737"/>
                  <a:pt y="727" x="797"/>
                  <a:pt y="727" x="873"/>
                </a:cubicBezTo>
                <a:cubicBezTo>
                  <a:pt y="727" x="933"/>
                  <a:pt y="712" x="983"/>
                  <a:pt y="683" x="1021"/>
                </a:cubicBezTo>
                <a:cubicBezTo>
                  <a:pt y="654" x="1060"/>
                  <a:pt y="613" x="1087"/>
                  <a:pt y="560" x="1101"/>
                </a:cubicBezTo>
                <a:lnTo>
                  <a:pt y="548" x="1010"/>
                </a:lnTo>
                <a:cubicBezTo>
                  <a:pt y="585" x="997"/>
                  <a:pt y="612" x="979"/>
                  <a:pt y="629" x="956"/>
                </a:cubicBezTo>
                <a:cubicBezTo>
                  <a:pt y="646" x="933"/>
                  <a:pt y="655" x="906"/>
                  <a:pt y="655" x="874"/>
                </a:cubicBezTo>
                <a:cubicBezTo>
                  <a:pt y="655" x="830"/>
                  <a:pt y="640" x="794"/>
                  <a:pt y="609" x="765"/>
                </a:cubicBezTo>
                <a:cubicBezTo>
                  <a:pt y="579" x="736"/>
                  <a:pt y="535" x="720"/>
                  <a:pt y="479" x="717"/>
                </a:cubicBezTo>
                <a:lnTo>
                  <a:pt y="479" x="1104"/>
                </a:lnTo>
                <a:cubicBezTo>
                  <a:pt y="468" x="1104"/>
                  <a:pt y="460" x="1104"/>
                  <a:pt y="455" x="1104"/>
                </a:cubicBezTo>
                <a:cubicBezTo>
                  <a:pt y="369" x="1104"/>
                  <a:pt y="303" x="1082"/>
                  <a:pt y="256" x="1038"/>
                </a:cubicBezTo>
                <a:cubicBezTo>
                  <a:pt y="209" x="994"/>
                  <a:pt y="185" x="937"/>
                  <a:pt y="185" x="868"/>
                </a:cubicBezTo>
                <a:close/>
                <a:moveTo>
                  <a:pt y="185" x="1715"/>
                </a:moveTo>
                <a:cubicBezTo>
                  <a:pt y="185" x="1688"/>
                  <a:pt y="189" x="1662"/>
                  <a:pt y="196" x="1639"/>
                </a:cubicBezTo>
                <a:cubicBezTo>
                  <a:pt y="203" x="1615"/>
                  <a:pt y="211" x="1597"/>
                  <a:pt y="221" x="1583"/>
                </a:cubicBezTo>
                <a:cubicBezTo>
                  <a:pt y="234" x="1565"/>
                  <a:pt y="251" x="1550"/>
                  <a:pt y="270" x="1540"/>
                </a:cubicBezTo>
                <a:cubicBezTo>
                  <a:pt y="290" x="1529"/>
                  <a:pt y="311" x="1524"/>
                  <a:pt y="334" x="1524"/>
                </a:cubicBezTo>
                <a:cubicBezTo>
                  <a:pt y="360" x="1524"/>
                  <a:pt y="383" x="1530"/>
                  <a:pt y="404" x="1543"/>
                </a:cubicBezTo>
                <a:cubicBezTo>
                  <a:pt y="425" x="1556"/>
                  <a:pt y="442" x="1575"/>
                  <a:pt y="453" x="1600"/>
                </a:cubicBezTo>
                <a:cubicBezTo>
                  <a:pt y="465" x="1625"/>
                  <a:pt y="479" x="1669"/>
                  <a:pt y="496" x="1734"/>
                </a:cubicBezTo>
                <a:cubicBezTo>
                  <a:pt y="508" x="1782"/>
                  <a:pt y="518" x="1812"/>
                  <a:pt y="525" x="1824"/>
                </a:cubicBezTo>
                <a:cubicBezTo>
                  <a:pt y="537" x="1841"/>
                  <a:pt y="552" x="1850"/>
                  <a:pt y="572" x="1850"/>
                </a:cubicBezTo>
                <a:cubicBezTo>
                  <a:pt y="594" x="1850"/>
                  <a:pt y="614" x="1840"/>
                  <a:pt y="630" x="1820"/>
                </a:cubicBezTo>
                <a:cubicBezTo>
                  <a:pt y="647" x="1801"/>
                  <a:pt y="655" x="1771"/>
                  <a:pt y="655" x="1730"/>
                </a:cubicBezTo>
                <a:cubicBezTo>
                  <a:pt y="655" x="1690"/>
                  <a:pt y="645" x="1659"/>
                  <a:pt y="627" x="1637"/>
                </a:cubicBezTo>
                <a:cubicBezTo>
                  <a:pt y="608" x="1615"/>
                  <a:pt y="582" x="1601"/>
                  <a:pt y="547" x="1596"/>
                </a:cubicBezTo>
                <a:lnTo>
                  <a:pt y="561" x="1509"/>
                </a:lnTo>
                <a:cubicBezTo>
                  <a:pt y="616" x="1519"/>
                  <a:pt y="657" x="1542"/>
                  <a:pt y="685" x="1577"/>
                </a:cubicBezTo>
                <a:cubicBezTo>
                  <a:pt y="713" x="1612"/>
                  <a:pt y="727" x="1664"/>
                  <a:pt y="727" x="1731"/>
                </a:cubicBezTo>
                <a:cubicBezTo>
                  <a:pt y="727" x="1772"/>
                  <a:pt y="720" x="1808"/>
                  <a:pt y="706" x="1840"/>
                </a:cubicBezTo>
                <a:cubicBezTo>
                  <a:pt y="692" x="1873"/>
                  <a:pt y="672" x="1897"/>
                  <a:pt y="646" x="1914"/>
                </a:cubicBezTo>
                <a:cubicBezTo>
                  <a:pt y="620" x="1931"/>
                  <a:pt y="592" x="1940"/>
                  <a:pt y="563" x="1940"/>
                </a:cubicBezTo>
                <a:cubicBezTo>
                  <a:pt y="533" x="1940"/>
                  <a:pt y="508" x="1933"/>
                  <a:pt y="488" x="1919"/>
                </a:cubicBezTo>
                <a:cubicBezTo>
                  <a:pt y="468" x="1905"/>
                  <a:pt y="452" x="1886"/>
                  <a:pt y="442" x="1861"/>
                </a:cubicBezTo>
                <a:cubicBezTo>
                  <a:pt y="431" x="1836"/>
                  <a:pt y="417" x="1793"/>
                  <a:pt y="401" x="1731"/>
                </a:cubicBezTo>
                <a:cubicBezTo>
                  <a:pt y="389" x="1688"/>
                  <a:pt y="382" x="1662"/>
                  <a:pt y="378" x="1653"/>
                </a:cubicBezTo>
                <a:cubicBezTo>
                  <a:pt y="372" x="1638"/>
                  <a:pt y="364" x="1627"/>
                  <a:pt y="355" x="1620"/>
                </a:cubicBezTo>
                <a:cubicBezTo>
                  <a:pt y="346" x="1612"/>
                  <a:pt y="336" x="1609"/>
                  <a:pt y="324" x="1609"/>
                </a:cubicBezTo>
                <a:cubicBezTo>
                  <a:pt y="306" x="1609"/>
                  <a:pt y="291" x="1618"/>
                  <a:pt y="277" x="1635"/>
                </a:cubicBezTo>
                <a:cubicBezTo>
                  <a:pt y="264" x="1652"/>
                  <a:pt y="257" x="1681"/>
                  <a:pt y="257" x="1721"/>
                </a:cubicBezTo>
                <a:cubicBezTo>
                  <a:pt y="257" x="1755"/>
                  <a:pt y="265" x="1782"/>
                  <a:pt y="280" x="1800"/>
                </a:cubicBezTo>
                <a:cubicBezTo>
                  <a:pt y="295" x="1819"/>
                  <a:pt y="316" x="1831"/>
                  <a:pt y="342" x="1834"/>
                </a:cubicBezTo>
                <a:lnTo>
                  <a:pt y="331" x="1920"/>
                </a:lnTo>
                <a:cubicBezTo>
                  <a:pt y="297" x="1915"/>
                  <a:pt y="270" x="1905"/>
                  <a:pt y="250" x="1890"/>
                </a:cubicBezTo>
                <a:cubicBezTo>
                  <a:pt y="230" x="1875"/>
                  <a:pt y="214" x="1853"/>
                  <a:pt y="203" x="1822"/>
                </a:cubicBezTo>
                <a:cubicBezTo>
                  <a:pt y="191" x="1791"/>
                  <a:pt y="185" x="1756"/>
                  <a:pt y="185" x="1715"/>
                </a:cubicBezTo>
                <a:close/>
                <a:moveTo>
                  <a:pt y="185" x="2255"/>
                </a:moveTo>
                <a:cubicBezTo>
                  <a:pt y="185" x="2191"/>
                  <a:pt y="204" x="2136"/>
                  <a:pt y="243" x="2092"/>
                </a:cubicBezTo>
                <a:cubicBezTo>
                  <a:pt y="289" x="2038"/>
                  <a:pt y="360" x="2012"/>
                  <a:pt y="456" x="2012"/>
                </a:cubicBezTo>
                <a:cubicBezTo>
                  <a:pt y="544" x="2012"/>
                  <a:pt y="611" x="2034"/>
                  <a:pt y="657" x="2079"/>
                </a:cubicBezTo>
                <a:cubicBezTo>
                  <a:pt y="704" x="2124"/>
                  <a:pt y="727" x="2182"/>
                  <a:pt y="727" x="2255"/>
                </a:cubicBezTo>
                <a:cubicBezTo>
                  <a:pt y="727" x="2300"/>
                  <a:pt y="716" x="2342"/>
                  <a:pt y="695" x="2380"/>
                </a:cubicBezTo>
                <a:cubicBezTo>
                  <a:pt y="674" x="2418"/>
                  <a:pt y="644" x="2447"/>
                  <a:pt y="606" x="2467"/>
                </a:cubicBezTo>
                <a:cubicBezTo>
                  <a:pt y="568" x="2488"/>
                  <a:pt y="515" x="2498"/>
                  <a:pt y="449" x="2498"/>
                </a:cubicBezTo>
                <a:cubicBezTo>
                  <a:pt y="366" x="2498"/>
                  <a:pt y="302" x="2475"/>
                  <a:pt y="255" x="2430"/>
                </a:cubicBezTo>
                <a:cubicBezTo>
                  <a:pt y="208" x="2384"/>
                  <a:pt y="185" x="2326"/>
                  <a:pt y="185" x="2255"/>
                </a:cubicBezTo>
                <a:close/>
                <a:moveTo>
                  <a:pt y="185" x="3327"/>
                </a:moveTo>
                <a:cubicBezTo>
                  <a:pt y="185" x="3300"/>
                  <a:pt y="189" x="3275"/>
                  <a:pt y="196" x="3251"/>
                </a:cubicBezTo>
                <a:cubicBezTo>
                  <a:pt y="203" x="3228"/>
                  <a:pt y="211" x="3209"/>
                  <a:pt y="221" x="3195"/>
                </a:cubicBezTo>
                <a:cubicBezTo>
                  <a:pt y="234" x="3177"/>
                  <a:pt y="251" x="3163"/>
                  <a:pt y="270" x="3152"/>
                </a:cubicBezTo>
                <a:cubicBezTo>
                  <a:pt y="290" x="3141"/>
                  <a:pt y="311" x="3136"/>
                  <a:pt y="334" x="3136"/>
                </a:cubicBezTo>
                <a:cubicBezTo>
                  <a:pt y="360" x="3136"/>
                  <a:pt y="383" x="3143"/>
                  <a:pt y="404" x="3155"/>
                </a:cubicBezTo>
                <a:cubicBezTo>
                  <a:pt y="425" x="3168"/>
                  <a:pt y="442" x="3187"/>
                  <a:pt y="453" x="3212"/>
                </a:cubicBezTo>
                <a:cubicBezTo>
                  <a:pt y="465" x="3237"/>
                  <a:pt y="479" x="3282"/>
                  <a:pt y="496" x="3346"/>
                </a:cubicBezTo>
                <a:cubicBezTo>
                  <a:pt y="508" x="3394"/>
                  <a:pt y="518" x="3424"/>
                  <a:pt y="525" x="3436"/>
                </a:cubicBezTo>
                <a:cubicBezTo>
                  <a:pt y="537" x="3453"/>
                  <a:pt y="552" x="3462"/>
                  <a:pt y="572" x="3462"/>
                </a:cubicBezTo>
                <a:cubicBezTo>
                  <a:pt y="594" x="3462"/>
                  <a:pt y="614" x="3452"/>
                  <a:pt y="630" x="3433"/>
                </a:cubicBezTo>
                <a:cubicBezTo>
                  <a:pt y="647" x="3413"/>
                  <a:pt y="655" x="3383"/>
                  <a:pt y="655" x="3343"/>
                </a:cubicBezTo>
                <a:cubicBezTo>
                  <a:pt y="655" x="3303"/>
                  <a:pt y="645" x="3272"/>
                  <a:pt y="627" x="3249"/>
                </a:cubicBezTo>
                <a:cubicBezTo>
                  <a:pt y="608" x="3227"/>
                  <a:pt y="582" x="3213"/>
                  <a:pt y="547" x="3208"/>
                </a:cubicBezTo>
                <a:lnTo>
                  <a:pt y="561" x="3122"/>
                </a:lnTo>
                <a:cubicBezTo>
                  <a:pt y="616" x="3131"/>
                  <a:pt y="657" x="3154"/>
                  <a:pt y="685" x="3189"/>
                </a:cubicBezTo>
                <a:cubicBezTo>
                  <a:pt y="713" x="3224"/>
                  <a:pt y="727" x="3276"/>
                  <a:pt y="727" x="3343"/>
                </a:cubicBezTo>
                <a:cubicBezTo>
                  <a:pt y="727" x="3384"/>
                  <a:pt y="720" x="3420"/>
                  <a:pt y="706" x="3453"/>
                </a:cubicBezTo>
                <a:cubicBezTo>
                  <a:pt y="692" x="3485"/>
                  <a:pt y="672" x="3509"/>
                  <a:pt y="646" x="3527"/>
                </a:cubicBezTo>
                <a:cubicBezTo>
                  <a:pt y="620" x="3544"/>
                  <a:pt y="592" x="3552"/>
                  <a:pt y="563" x="3552"/>
                </a:cubicBezTo>
                <a:cubicBezTo>
                  <a:pt y="533" x="3552"/>
                  <a:pt y="508" x="3545"/>
                  <a:pt y="488" x="3531"/>
                </a:cubicBezTo>
                <a:cubicBezTo>
                  <a:pt y="468" x="3517"/>
                  <a:pt y="452" x="3498"/>
                  <a:pt y="442" x="3473"/>
                </a:cubicBezTo>
                <a:cubicBezTo>
                  <a:pt y="431" x="3449"/>
                  <a:pt y="417" x="3405"/>
                  <a:pt y="401" x="3343"/>
                </a:cubicBezTo>
                <a:cubicBezTo>
                  <a:pt y="389" x="3300"/>
                  <a:pt y="382" x="3274"/>
                  <a:pt y="378" x="3266"/>
                </a:cubicBezTo>
                <a:cubicBezTo>
                  <a:pt y="372" x="3250"/>
                  <a:pt y="364" x="3239"/>
                  <a:pt y="355" x="3232"/>
                </a:cubicBezTo>
                <a:cubicBezTo>
                  <a:pt y="346" x="3225"/>
                  <a:pt y="336" x="3221"/>
                  <a:pt y="324" x="3221"/>
                </a:cubicBezTo>
                <a:cubicBezTo>
                  <a:pt y="306" x="3221"/>
                  <a:pt y="291" x="3230"/>
                  <a:pt y="277" x="3247"/>
                </a:cubicBezTo>
                <a:cubicBezTo>
                  <a:pt y="264" x="3264"/>
                  <a:pt y="257" x="3293"/>
                  <a:pt y="257" x="3333"/>
                </a:cubicBezTo>
                <a:cubicBezTo>
                  <a:pt y="257" x="3368"/>
                  <a:pt y="265" x="3394"/>
                  <a:pt y="280" x="3413"/>
                </a:cubicBezTo>
                <a:cubicBezTo>
                  <a:pt y="295" x="3432"/>
                  <a:pt y="316" x="3443"/>
                  <a:pt y="342" x="3447"/>
                </a:cubicBezTo>
                <a:lnTo>
                  <a:pt y="331" x="3533"/>
                </a:lnTo>
                <a:cubicBezTo>
                  <a:pt y="297" x="3527"/>
                  <a:pt y="270" x="3517"/>
                  <a:pt y="250" x="3502"/>
                </a:cubicBezTo>
                <a:cubicBezTo>
                  <a:pt y="230" x="3488"/>
                  <a:pt y="214" x="3465"/>
                  <a:pt y="203" x="3434"/>
                </a:cubicBezTo>
                <a:cubicBezTo>
                  <a:pt y="191" x="3404"/>
                  <a:pt y="185" x="3368"/>
                  <a:pt y="185" x="3327"/>
                </a:cubicBezTo>
                <a:close/>
              </a:path>
            </a:pathLst>
          </a:cu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/>
          <p:nvPr/>
        </p:nvSpPr>
        <p:spPr>
          <a:xfrm>
            <a:off y="3436900" x="2014924"/>
            <a:ext cy="694175" cx="3975277"/>
          </a:xfrm>
          <a:custGeom>
            <a:pathLst>
              <a:path w="4169" extrusionOk="0" h="728">
                <a:moveTo>
                  <a:pt y="0" x="2439"/>
                </a:moveTo>
                <a:lnTo>
                  <a:pt y="101" x="2439"/>
                </a:lnTo>
                <a:lnTo>
                  <a:pt y="101" x="2527"/>
                </a:lnTo>
                <a:lnTo>
                  <a:pt y="0" x="2527"/>
                </a:lnTo>
                <a:close/>
                <a:moveTo>
                  <a:pt y="258" x="759"/>
                </a:moveTo>
                <a:cubicBezTo>
                  <a:pt y="258" x="802"/>
                  <a:pt y="274" x="838"/>
                  <a:pt y="307" x="867"/>
                </a:cubicBezTo>
                <a:cubicBezTo>
                  <a:pt y="340" x="897"/>
                  <a:pt y="389" x="911"/>
                  <a:pt y="453" x="911"/>
                </a:cubicBezTo>
                <a:cubicBezTo>
                  <a:pt y="521" x="911"/>
                  <a:pt y="572" x="897"/>
                  <a:pt y="605" x="868"/>
                </a:cubicBezTo>
                <a:cubicBezTo>
                  <a:pt y="638" x="839"/>
                  <a:pt y="655" x="802"/>
                  <a:pt y="655" x="759"/>
                </a:cubicBezTo>
                <a:cubicBezTo>
                  <a:pt y="655" x="715"/>
                  <a:pt y="638" x="678"/>
                  <a:pt y="605" x="649"/>
                </a:cubicBezTo>
                <a:cubicBezTo>
                  <a:pt y="572" x="620"/>
                  <a:pt y="522" x="606"/>
                  <a:pt y="456" x="606"/>
                </a:cubicBezTo>
                <a:cubicBezTo>
                  <a:pt y="390" x="606"/>
                  <a:pt y="340" x="620"/>
                  <a:pt y="307" x="649"/>
                </a:cubicBezTo>
                <a:cubicBezTo>
                  <a:pt y="274" x="678"/>
                  <a:pt y="258" x="715"/>
                  <a:pt y="258" x="759"/>
                </a:cubicBezTo>
                <a:close/>
                <a:moveTo>
                  <a:pt y="258" x="2871"/>
                </a:moveTo>
                <a:cubicBezTo>
                  <a:pt y="258" x="2914"/>
                  <a:pt y="274" x="2951"/>
                  <a:pt y="307" x="2980"/>
                </a:cubicBezTo>
                <a:cubicBezTo>
                  <a:pt y="340" x="3009"/>
                  <a:pt y="389" x="3023"/>
                  <a:pt y="453" x="3023"/>
                </a:cubicBezTo>
                <a:cubicBezTo>
                  <a:pt y="521" x="3023"/>
                  <a:pt y="572" x="3009"/>
                  <a:pt y="605" x="2980"/>
                </a:cubicBezTo>
                <a:cubicBezTo>
                  <a:pt y="638" x="2951"/>
                  <a:pt y="655" x="2915"/>
                  <a:pt y="655" x="2871"/>
                </a:cubicBezTo>
                <a:cubicBezTo>
                  <a:pt y="655" x="2827"/>
                  <a:pt y="638" x="2791"/>
                  <a:pt y="605" x="2762"/>
                </a:cubicBezTo>
                <a:cubicBezTo>
                  <a:pt y="572" x="2733"/>
                  <a:pt y="522" x="2718"/>
                  <a:pt y="456" x="2718"/>
                </a:cubicBezTo>
                <a:cubicBezTo>
                  <a:pt y="390" x="2718"/>
                  <a:pt y="340" x="2733"/>
                  <a:pt y="307" x="2762"/>
                </a:cubicBezTo>
                <a:cubicBezTo>
                  <a:pt y="274" x="2791"/>
                  <a:pt y="258" x="2827"/>
                  <a:pt y="258" x="2871"/>
                </a:cubicBezTo>
                <a:close/>
                <a:moveTo>
                  <a:pt y="455" x="1936"/>
                </a:moveTo>
                <a:lnTo>
                  <a:pt y="487" x="1936"/>
                </a:lnTo>
                <a:cubicBezTo>
                  <a:pt y="526" x="1936"/>
                  <a:pt y="555" x="1931"/>
                  <a:pt y="575" x="1921"/>
                </a:cubicBezTo>
                <a:cubicBezTo>
                  <a:pt y="601" x="1909"/>
                  <a:pt y="621" x="1890"/>
                  <a:pt y="636" x="1863"/>
                </a:cubicBezTo>
                <a:cubicBezTo>
                  <a:pt y="651" x="1837"/>
                  <a:pt y="658" x="1807"/>
                  <a:pt y="658" x="1773"/>
                </a:cubicBezTo>
                <a:cubicBezTo>
                  <a:pt y="658" x="1739"/>
                  <a:pt y="650" x="1713"/>
                  <a:pt y="635" x="1695"/>
                </a:cubicBezTo>
                <a:cubicBezTo>
                  <a:pt y="619" x="1677"/>
                  <a:pt y="600" x="1668"/>
                  <a:pt y="576" x="1668"/>
                </a:cubicBezTo>
                <a:cubicBezTo>
                  <a:pt y="561" x="1668"/>
                  <a:pt y="547" x="1673"/>
                  <a:pt y="534" x="1681"/>
                </a:cubicBezTo>
                <a:cubicBezTo>
                  <a:pt y="522" x="1689"/>
                  <a:pt y="512" x="1700"/>
                  <a:pt y="506" x="1715"/>
                </a:cubicBezTo>
                <a:cubicBezTo>
                  <a:pt y="499" x="1730"/>
                  <a:pt y="493" x="1756"/>
                  <a:pt y="488" x="1792"/>
                </a:cubicBezTo>
                <a:cubicBezTo>
                  <a:pt y="479" x="1856"/>
                  <a:pt y="468" x="1904"/>
                  <a:pt y="455" x="1936"/>
                </a:cubicBezTo>
                <a:close/>
                <a:moveTo>
                  <a:pt y="0" x="0"/>
                </a:moveTo>
                <a:lnTo>
                  <a:pt y="715" x="0"/>
                </a:lnTo>
                <a:lnTo>
                  <a:pt y="715" x="447"/>
                </a:lnTo>
                <a:lnTo>
                  <a:pt y="631" x="447"/>
                </a:lnTo>
                <a:lnTo>
                  <a:pt y="631" x="94"/>
                </a:lnTo>
                <a:lnTo>
                  <a:pt y="0" x="94"/>
                </a:lnTo>
                <a:close/>
                <a:moveTo>
                  <a:pt y="197" x="2439"/>
                </a:moveTo>
                <a:lnTo>
                  <a:pt y="715" x="2439"/>
                </a:lnTo>
                <a:lnTo>
                  <a:pt y="715" x="2527"/>
                </a:lnTo>
                <a:lnTo>
                  <a:pt y="197" x="2527"/>
                </a:lnTo>
                <a:close/>
                <a:moveTo>
                  <a:pt y="185" x="3461"/>
                </a:moveTo>
                <a:cubicBezTo>
                  <a:pt y="185" x="3389"/>
                  <a:pt y="214" x="3334"/>
                  <a:pt y="270" x="3296"/>
                </a:cubicBezTo>
                <a:lnTo>
                  <a:pt y="197" x="3296"/>
                </a:lnTo>
                <a:lnTo>
                  <a:pt y="197" x="3217"/>
                </a:lnTo>
                <a:lnTo>
                  <a:pt y="715" x="3217"/>
                </a:lnTo>
                <a:lnTo>
                  <a:pt y="715" x="3305"/>
                </a:lnTo>
                <a:lnTo>
                  <a:pt y="432" x="3305"/>
                </a:lnTo>
                <a:cubicBezTo>
                  <a:pt y="366" x="3305"/>
                  <a:pt y="321" x="3318"/>
                  <a:pt y="297" x="3345"/>
                </a:cubicBezTo>
                <a:cubicBezTo>
                  <a:pt y="273" x="3373"/>
                  <a:pt y="261" x="3405"/>
                  <a:pt y="261" x="3442"/>
                </a:cubicBezTo>
                <a:cubicBezTo>
                  <a:pt y="261" x="3466"/>
                  <a:pt y="267" x="3486"/>
                  <a:pt y="277" x="3504"/>
                </a:cubicBezTo>
                <a:cubicBezTo>
                  <a:pt y="288" x="3521"/>
                  <a:pt y="302" x="3533"/>
                  <a:pt y="320" x="3540"/>
                </a:cubicBezTo>
                <a:cubicBezTo>
                  <a:pt y="337" x="3547"/>
                  <a:pt y="364" x="3550"/>
                  <a:pt y="400" x="3550"/>
                </a:cubicBezTo>
                <a:lnTo>
                  <a:pt y="715" x="3550"/>
                </a:lnTo>
                <a:lnTo>
                  <a:pt y="715" x="3638"/>
                </a:lnTo>
                <a:lnTo>
                  <a:pt y="396" x="3638"/>
                </a:lnTo>
                <a:cubicBezTo>
                  <a:pt y="356" x="3638"/>
                  <a:pt y="327" x="3637"/>
                  <a:pt y="311" x="3633"/>
                </a:cubicBezTo>
                <a:cubicBezTo>
                  <a:pt y="286" x="3628"/>
                  <a:pt y="264" x="3619"/>
                  <a:pt y="246" x="3606"/>
                </a:cubicBezTo>
                <a:cubicBezTo>
                  <a:pt y="228" x="3593"/>
                  <a:pt y="213" x="3573"/>
                  <a:pt y="202" x="3547"/>
                </a:cubicBezTo>
                <a:cubicBezTo>
                  <a:pt y="191" x="3521"/>
                  <a:pt y="185" x="3492"/>
                  <a:pt y="185" x="3461"/>
                </a:cubicBezTo>
                <a:close/>
                <a:moveTo>
                  <a:pt y="16" x="2264"/>
                </a:moveTo>
                <a:lnTo>
                  <a:pt y="68" x="2177"/>
                </a:lnTo>
                <a:lnTo>
                  <a:pt y="197" x="2177"/>
                </a:lnTo>
                <a:lnTo>
                  <a:pt y="197" x="2112"/>
                </a:lnTo>
                <a:lnTo>
                  <a:pt y="265" x="2112"/>
                </a:lnTo>
                <a:lnTo>
                  <a:pt y="265" x="2177"/>
                </a:lnTo>
                <a:lnTo>
                  <a:pt y="563" x="2177"/>
                </a:lnTo>
                <a:cubicBezTo>
                  <a:pt y="616" x="2177"/>
                  <a:pt y="651" x="2180"/>
                  <a:pt y="667" x="2187"/>
                </a:cubicBezTo>
                <a:cubicBezTo>
                  <a:pt y="684" x="2195"/>
                  <a:pt y="697" x="2207"/>
                  <a:pt y="707" x="2225"/>
                </a:cubicBezTo>
                <a:cubicBezTo>
                  <a:pt y="717" x="2242"/>
                  <a:pt y="722" x="2267"/>
                  <a:pt y="722" x="2299"/>
                </a:cubicBezTo>
                <a:cubicBezTo>
                  <a:pt y="722" x="2318"/>
                  <a:pt y="720" x="2340"/>
                  <a:pt y="714" x="2365"/>
                </a:cubicBezTo>
                <a:lnTo>
                  <a:pt y="637" x="2353"/>
                </a:lnTo>
                <a:cubicBezTo>
                  <a:pt y="639" x="2337"/>
                  <a:pt y="640" x="2324"/>
                  <a:pt y="640" x="2314"/>
                </a:cubicBezTo>
                <a:cubicBezTo>
                  <a:pt y="640" x="2301"/>
                  <a:pt y="638" x="2291"/>
                  <a:pt y="634" x="2284"/>
                </a:cubicBezTo>
                <a:cubicBezTo>
                  <a:pt y="630" x="2277"/>
                  <a:pt y="624" x="2272"/>
                  <a:pt y="617" x="2269"/>
                </a:cubicBezTo>
                <a:cubicBezTo>
                  <a:pt y="610" x="2266"/>
                  <a:pt y="593" x="2264"/>
                  <a:pt y="568" x="2264"/>
                </a:cubicBezTo>
                <a:lnTo>
                  <a:pt y="265" x="2264"/>
                </a:lnTo>
                <a:lnTo>
                  <a:pt y="265" x="2353"/>
                </a:lnTo>
                <a:lnTo>
                  <a:pt y="197" x="2353"/>
                </a:lnTo>
                <a:lnTo>
                  <a:pt y="197" x="2264"/>
                </a:lnTo>
                <a:lnTo>
                  <a:pt y="16" x="2264"/>
                </a:lnTo>
                <a:close/>
                <a:moveTo>
                  <a:pt y="185" x="759"/>
                </a:moveTo>
                <a:cubicBezTo>
                  <a:pt y="185" x="695"/>
                  <a:pt y="204" x="640"/>
                  <a:pt y="243" x="596"/>
                </a:cubicBezTo>
                <a:cubicBezTo>
                  <a:pt y="289" x="542"/>
                  <a:pt y="360" x="516"/>
                  <a:pt y="456" x="516"/>
                </a:cubicBezTo>
                <a:cubicBezTo>
                  <a:pt y="544" x="516"/>
                  <a:pt y="611" x="538"/>
                  <a:pt y="657" x="583"/>
                </a:cubicBezTo>
                <a:cubicBezTo>
                  <a:pt y="704" x="627"/>
                  <a:pt y="727" x="686"/>
                  <a:pt y="727" x="759"/>
                </a:cubicBezTo>
                <a:cubicBezTo>
                  <a:pt y="727" x="804"/>
                  <a:pt y="716" x="846"/>
                  <a:pt y="695" x="884"/>
                </a:cubicBezTo>
                <a:cubicBezTo>
                  <a:pt y="674" x="922"/>
                  <a:pt y="644" x="951"/>
                  <a:pt y="606" x="971"/>
                </a:cubicBezTo>
                <a:cubicBezTo>
                  <a:pt y="568" x="991"/>
                  <a:pt y="515" x="1001"/>
                  <a:pt y="449" x="1001"/>
                </a:cubicBezTo>
                <a:cubicBezTo>
                  <a:pt y="366" x="1001"/>
                  <a:pt y="302" x="979"/>
                  <a:pt y="255" x="934"/>
                </a:cubicBezTo>
                <a:cubicBezTo>
                  <a:pt y="208" x="888"/>
                  <a:pt y="185" x="830"/>
                  <a:pt y="185" x="759"/>
                </a:cubicBezTo>
                <a:close/>
                <a:moveTo>
                  <a:pt y="185" x="1314"/>
                </a:moveTo>
                <a:cubicBezTo>
                  <a:pt y="185" x="1269"/>
                  <a:pt y="196" x="1228"/>
                  <a:pt y="217" x="1190"/>
                </a:cubicBezTo>
                <a:cubicBezTo>
                  <a:pt y="238" x="1152"/>
                  <a:pt y="269" x="1124"/>
                  <a:pt y="311" x="1105"/>
                </a:cubicBezTo>
                <a:cubicBezTo>
                  <a:pt y="353" x="1087"/>
                  <a:pt y="402" x="1078"/>
                  <a:pt y="458" x="1078"/>
                </a:cubicBezTo>
                <a:cubicBezTo>
                  <a:pt y="545" x="1078"/>
                  <a:pt y="611" x="1099"/>
                  <a:pt y="658" x="1142"/>
                </a:cubicBezTo>
                <a:cubicBezTo>
                  <a:pt y="704" x="1185"/>
                  <a:pt y="727" x="1243"/>
                  <a:pt y="727" x="1313"/>
                </a:cubicBezTo>
                <a:cubicBezTo>
                  <a:pt y="727" x="1370"/>
                  <a:pt y="710" x="1418"/>
                  <a:pt y="677" x="1457"/>
                </a:cubicBezTo>
                <a:cubicBezTo>
                  <a:pt y="643" x="1496"/>
                  <a:pt y="596" x="1520"/>
                  <a:pt y="537" x="1529"/>
                </a:cubicBezTo>
                <a:lnTo>
                  <a:pt y="525" x="1443"/>
                </a:lnTo>
                <a:cubicBezTo>
                  <a:pt y="569" x="1437"/>
                  <a:pt y="602" x="1422"/>
                  <a:pt y="623" x="1399"/>
                </a:cubicBezTo>
                <a:cubicBezTo>
                  <a:pt y="644" x="1376"/>
                  <a:pt y="655" x="1347"/>
                  <a:pt y="655" x="1312"/>
                </a:cubicBezTo>
                <a:cubicBezTo>
                  <a:pt y="655" x="1270"/>
                  <a:pt y="639" x="1235"/>
                  <a:pt y="607" x="1208"/>
                </a:cubicBezTo>
                <a:cubicBezTo>
                  <a:pt y="576" x="1181"/>
                  <a:pt y="525" x="1168"/>
                  <a:pt y="456" x="1168"/>
                </a:cubicBezTo>
                <a:cubicBezTo>
                  <a:pt y="387" x="1168"/>
                  <a:pt y="337" x="1182"/>
                  <a:pt y="305" x="1209"/>
                </a:cubicBezTo>
                <a:cubicBezTo>
                  <a:pt y="273" x="1237"/>
                  <a:pt y="257" x="1273"/>
                  <a:pt y="257" x="1317"/>
                </a:cubicBezTo>
                <a:cubicBezTo>
                  <a:pt y="257" x="1347"/>
                  <a:pt y="266" x="1372"/>
                  <a:pt y="284" x="1392"/>
                </a:cubicBezTo>
                <a:cubicBezTo>
                  <a:pt y="301" x="1413"/>
                  <a:pt y="327" x="1427"/>
                  <a:pt y="362" x="1436"/>
                </a:cubicBezTo>
                <a:lnTo>
                  <a:pt y="349" x="1521"/>
                </a:lnTo>
                <a:cubicBezTo>
                  <a:pt y="297" x="1511"/>
                  <a:pt y="256" x="1488"/>
                  <a:pt y="228" x="1452"/>
                </a:cubicBezTo>
                <a:cubicBezTo>
                  <a:pt y="199" x="1416"/>
                  <a:pt y="185" x="1370"/>
                  <a:pt y="185" x="1314"/>
                </a:cubicBezTo>
                <a:close/>
                <a:moveTo>
                  <a:pt y="185" x="1824"/>
                </a:moveTo>
                <a:cubicBezTo>
                  <a:pt y="185" x="1779"/>
                  <a:pt y="191" x="1740"/>
                  <a:pt y="203" x="1706"/>
                </a:cubicBezTo>
                <a:cubicBezTo>
                  <a:pt y="216" x="1672"/>
                  <a:pt y="233" x="1646"/>
                  <a:pt y="256" x="1628"/>
                </a:cubicBezTo>
                <a:cubicBezTo>
                  <a:pt y="278" x="1611"/>
                  <a:pt y="308" x="1598"/>
                  <a:pt y="345" x="1590"/>
                </a:cubicBezTo>
                <a:lnTo>
                  <a:pt y="356" x="1676"/>
                </a:lnTo>
                <a:cubicBezTo>
                  <a:pt y="320" x="1685"/>
                  <a:pt y="294" x="1700"/>
                  <a:pt y="280" x="1719"/>
                </a:cubicBezTo>
                <a:cubicBezTo>
                  <a:pt y="265" x="1739"/>
                  <a:pt y="258" x="1770"/>
                  <a:pt y="258" x="1811"/>
                </a:cubicBezTo>
                <a:cubicBezTo>
                  <a:pt y="258" x="1855"/>
                  <a:pt y="268" x="1889"/>
                  <a:pt y="288" x="1911"/>
                </a:cubicBezTo>
                <a:cubicBezTo>
                  <a:pt y="302" x="1928"/>
                  <a:pt y="327" x="1936"/>
                  <a:pt y="363" x="1936"/>
                </a:cubicBezTo>
                <a:cubicBezTo>
                  <a:pt y="367" x="1936"/>
                  <a:pt y="374" x="1936"/>
                  <a:pt y="386" x="1936"/>
                </a:cubicBezTo>
                <a:cubicBezTo>
                  <a:pt y="398" x="1902"/>
                  <a:pt y="408" x="1850"/>
                  <a:pt y="416" x="1779"/>
                </a:cubicBezTo>
                <a:cubicBezTo>
                  <a:pt y="421" x="1744"/>
                  <a:pt y="425" x="1718"/>
                  <a:pt y="430" x="1701"/>
                </a:cubicBezTo>
                <a:cubicBezTo>
                  <a:pt y="436" x="1677"/>
                  <a:pt y="446" x="1656"/>
                  <a:pt y="458" x="1637"/>
                </a:cubicBezTo>
                <a:cubicBezTo>
                  <a:pt y="471" x="1619"/>
                  <a:pt y="488" x="1604"/>
                  <a:pt y="509" x="1592"/>
                </a:cubicBezTo>
                <a:cubicBezTo>
                  <a:pt y="530" x="1580"/>
                  <a:pt y="553" x="1575"/>
                  <a:pt y="579" x="1575"/>
                </a:cubicBezTo>
                <a:cubicBezTo>
                  <a:pt y="622" x="1575"/>
                  <a:pt y="657" x="1590"/>
                  <a:pt y="685" x="1621"/>
                </a:cubicBezTo>
                <a:cubicBezTo>
                  <a:pt y="713" x="1651"/>
                  <a:pt y="727" x="1695"/>
                  <a:pt y="727" x="1752"/>
                </a:cubicBezTo>
                <a:cubicBezTo>
                  <a:pt y="727" x="1786"/>
                  <a:pt y="721" x="1819"/>
                  <a:pt y="710" x="1849"/>
                </a:cubicBezTo>
                <a:cubicBezTo>
                  <a:pt y="699" x="1879"/>
                  <a:pt y="679" x="1910"/>
                  <a:pt y="651" x="1943"/>
                </a:cubicBezTo>
                <a:cubicBezTo>
                  <a:pt y="676" x="1945"/>
                  <a:pt y="697" x="1951"/>
                  <a:pt y="715" x="1960"/>
                </a:cubicBezTo>
                <a:lnTo>
                  <a:pt y="715" x="2052"/>
                </a:lnTo>
                <a:cubicBezTo>
                  <a:pt y="695" x="2041"/>
                  <a:pt y="675" x="2034"/>
                  <a:pt y="653" x="2030"/>
                </a:cubicBezTo>
                <a:cubicBezTo>
                  <a:pt y="631" x="2026"/>
                  <a:pt y="580" x="2024"/>
                  <a:pt y="498" x="2024"/>
                </a:cubicBezTo>
                <a:lnTo>
                  <a:pt y="381" x="2024"/>
                </a:lnTo>
                <a:cubicBezTo>
                  <a:pt y="342" x="2024"/>
                  <a:pt y="315" x="2023"/>
                  <a:pt y="300" x="2020"/>
                </a:cubicBezTo>
                <a:cubicBezTo>
                  <a:pt y="276" x="2015"/>
                  <a:pt y="256" x="2006"/>
                  <a:pt y="240" x="1993"/>
                </a:cubicBezTo>
                <a:cubicBezTo>
                  <a:pt y="224" x="1980"/>
                  <a:pt y="211" x="1959"/>
                  <a:pt y="201" x="1932"/>
                </a:cubicBezTo>
                <a:cubicBezTo>
                  <a:pt y="190" x="1904"/>
                  <a:pt y="185" x="1868"/>
                  <a:pt y="185" x="1824"/>
                </a:cubicBezTo>
                <a:close/>
                <a:moveTo>
                  <a:pt y="185" x="2871"/>
                </a:moveTo>
                <a:cubicBezTo>
                  <a:pt y="185" x="2807"/>
                  <a:pt y="204" x="2753"/>
                  <a:pt y="243" x="2708"/>
                </a:cubicBezTo>
                <a:cubicBezTo>
                  <a:pt y="289" x="2655"/>
                  <a:pt y="360" x="2628"/>
                  <a:pt y="456" x="2628"/>
                </a:cubicBezTo>
                <a:cubicBezTo>
                  <a:pt y="544" x="2628"/>
                  <a:pt y="611" x="2650"/>
                  <a:pt y="657" x="2695"/>
                </a:cubicBezTo>
                <a:cubicBezTo>
                  <a:pt y="704" x="2740"/>
                  <a:pt y="727" x="2798"/>
                  <a:pt y="727" x="2871"/>
                </a:cubicBezTo>
                <a:cubicBezTo>
                  <a:pt y="727" x="2916"/>
                  <a:pt y="716" x="2958"/>
                  <a:pt y="695" x="2996"/>
                </a:cubicBezTo>
                <a:cubicBezTo>
                  <a:pt y="674" x="3035"/>
                  <a:pt y="644" x="3064"/>
                  <a:pt y="606" x="3084"/>
                </a:cubicBezTo>
                <a:cubicBezTo>
                  <a:pt y="568" x="3104"/>
                  <a:pt y="515" x="3114"/>
                  <a:pt y="449" x="3114"/>
                </a:cubicBezTo>
                <a:cubicBezTo>
                  <a:pt y="366" x="3114"/>
                  <a:pt y="302" x="3091"/>
                  <a:pt y="255" x="3046"/>
                </a:cubicBezTo>
                <a:cubicBezTo>
                  <a:pt y="208" x="3001"/>
                  <a:pt y="185" x="2942"/>
                  <a:pt y="185" x="2871"/>
                </a:cubicBezTo>
                <a:close/>
                <a:moveTo>
                  <a:pt y="185" x="3943"/>
                </a:moveTo>
                <a:cubicBezTo>
                  <a:pt y="185" x="3916"/>
                  <a:pt y="189" x="3891"/>
                  <a:pt y="196" x="3867"/>
                </a:cubicBezTo>
                <a:cubicBezTo>
                  <a:pt y="203" x="3844"/>
                  <a:pt y="211" x="3825"/>
                  <a:pt y="221" x="3812"/>
                </a:cubicBezTo>
                <a:cubicBezTo>
                  <a:pt y="234" x="3793"/>
                  <a:pt y="251" x="3779"/>
                  <a:pt y="270" x="3768"/>
                </a:cubicBezTo>
                <a:cubicBezTo>
                  <a:pt y="290" x="3758"/>
                  <a:pt y="311" x="3752"/>
                  <a:pt y="334" x="3752"/>
                </a:cubicBezTo>
                <a:cubicBezTo>
                  <a:pt y="360" x="3752"/>
                  <a:pt y="383" x="3759"/>
                  <a:pt y="404" x="3772"/>
                </a:cubicBezTo>
                <a:cubicBezTo>
                  <a:pt y="425" x="3785"/>
                  <a:pt y="442" x="3803"/>
                  <a:pt y="453" x="3828"/>
                </a:cubicBezTo>
                <a:cubicBezTo>
                  <a:pt y="465" x="3853"/>
                  <a:pt y="479" x="3898"/>
                  <a:pt y="496" x="3962"/>
                </a:cubicBezTo>
                <a:cubicBezTo>
                  <a:pt y="508" x="4010"/>
                  <a:pt y="518" x="4040"/>
                  <a:pt y="525" x="4052"/>
                </a:cubicBezTo>
                <a:cubicBezTo>
                  <a:pt y="537" x="4069"/>
                  <a:pt y="552" x="4078"/>
                  <a:pt y="572" x="4078"/>
                </a:cubicBezTo>
                <a:cubicBezTo>
                  <a:pt y="594" x="4078"/>
                  <a:pt y="614" x="4068"/>
                  <a:pt y="630" x="4049"/>
                </a:cubicBezTo>
                <a:cubicBezTo>
                  <a:pt y="647" x="4029"/>
                  <a:pt y="655" x="3999"/>
                  <a:pt y="655" x="3959"/>
                </a:cubicBezTo>
                <a:cubicBezTo>
                  <a:pt y="655" x="3919"/>
                  <a:pt y="645" x="3888"/>
                  <a:pt y="627" x="3865"/>
                </a:cubicBezTo>
                <a:cubicBezTo>
                  <a:pt y="608" x="3843"/>
                  <a:pt y="582" x="3830"/>
                  <a:pt y="547" x="3825"/>
                </a:cubicBezTo>
                <a:lnTo>
                  <a:pt y="561" x="3738"/>
                </a:lnTo>
                <a:cubicBezTo>
                  <a:pt y="616" x="3748"/>
                  <a:pt y="657" x="3770"/>
                  <a:pt y="685" x="3805"/>
                </a:cubicBezTo>
                <a:cubicBezTo>
                  <a:pt y="713" x="3841"/>
                  <a:pt y="727" x="3892"/>
                  <a:pt y="727" x="3959"/>
                </a:cubicBezTo>
                <a:cubicBezTo>
                  <a:pt y="727" x="4000"/>
                  <a:pt y="720" x="4037"/>
                  <a:pt y="706" x="4069"/>
                </a:cubicBezTo>
                <a:cubicBezTo>
                  <a:pt y="692" x="4101"/>
                  <a:pt y="672" x="4126"/>
                  <a:pt y="646" x="4143"/>
                </a:cubicBezTo>
                <a:cubicBezTo>
                  <a:pt y="620" x="4160"/>
                  <a:pt y="592" x="4168"/>
                  <a:pt y="563" x="4168"/>
                </a:cubicBezTo>
                <a:cubicBezTo>
                  <a:pt y="533" x="4168"/>
                  <a:pt y="508" x="4161"/>
                  <a:pt y="488" x="4147"/>
                </a:cubicBezTo>
                <a:cubicBezTo>
                  <a:pt y="468" x="4133"/>
                  <a:pt y="452" x="4114"/>
                  <a:pt y="442" x="4090"/>
                </a:cubicBezTo>
                <a:cubicBezTo>
                  <a:pt y="431" x="4065"/>
                  <a:pt y="417" x="4022"/>
                  <a:pt y="401" x="3959"/>
                </a:cubicBezTo>
                <a:cubicBezTo>
                  <a:pt y="389" x="3916"/>
                  <a:pt y="382" x="3891"/>
                  <a:pt y="378" x="3882"/>
                </a:cubicBezTo>
                <a:cubicBezTo>
                  <a:pt y="372" x="3867"/>
                  <a:pt y="364" x="3855"/>
                  <a:pt y="355" x="3848"/>
                </a:cubicBezTo>
                <a:cubicBezTo>
                  <a:pt y="346" x="3841"/>
                  <a:pt y="336" x="3837"/>
                  <a:pt y="324" x="3837"/>
                </a:cubicBezTo>
                <a:cubicBezTo>
                  <a:pt y="306" x="3837"/>
                  <a:pt y="291" x="3846"/>
                  <a:pt y="277" x="3863"/>
                </a:cubicBezTo>
                <a:cubicBezTo>
                  <a:pt y="264" x="3881"/>
                  <a:pt y="257" x="3909"/>
                  <a:pt y="257" x="3950"/>
                </a:cubicBezTo>
                <a:cubicBezTo>
                  <a:pt y="257" x="3984"/>
                  <a:pt y="265" x="4010"/>
                  <a:pt y="280" x="4029"/>
                </a:cubicBezTo>
                <a:cubicBezTo>
                  <a:pt y="295" x="4048"/>
                  <a:pt y="316" x="4059"/>
                  <a:pt y="342" x="4063"/>
                </a:cubicBezTo>
                <a:lnTo>
                  <a:pt y="331" x="4149"/>
                </a:lnTo>
                <a:cubicBezTo>
                  <a:pt y="297" x="4143"/>
                  <a:pt y="270" x="4133"/>
                  <a:pt y="250" x="4119"/>
                </a:cubicBezTo>
                <a:cubicBezTo>
                  <a:pt y="230" x="4104"/>
                  <a:pt y="214" x="4081"/>
                  <a:pt y="203" x="4050"/>
                </a:cubicBezTo>
                <a:cubicBezTo>
                  <a:pt y="191" x="4020"/>
                  <a:pt y="185" x="3984"/>
                  <a:pt y="185" x="3943"/>
                </a:cubicBezTo>
                <a:close/>
              </a:path>
            </a:pathLst>
          </a:custGeom>
          <a:solidFill>
            <a:srgbClr val="76A5A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/>
          <p:nvPr/>
        </p:nvSpPr>
        <p:spPr>
          <a:xfrm>
            <a:off y="4206750" x="3129724"/>
            <a:ext cy="895371" cx="5800338"/>
          </a:xfrm>
          <a:custGeom>
            <a:pathLst>
              <a:path w="6083" extrusionOk="0" h="939">
                <a:moveTo>
                  <a:pt y="12" x="2797"/>
                </a:moveTo>
                <a:lnTo>
                  <a:pt y="113" x="2797"/>
                </a:lnTo>
                <a:lnTo>
                  <a:pt y="113" x="2885"/>
                </a:lnTo>
                <a:lnTo>
                  <a:pt y="12" x="2885"/>
                </a:lnTo>
                <a:close/>
                <a:moveTo>
                  <a:pt y="12" x="4353"/>
                </a:moveTo>
                <a:lnTo>
                  <a:pt y="113" x="4353"/>
                </a:lnTo>
                <a:lnTo>
                  <a:pt y="113" x="4441"/>
                </a:lnTo>
                <a:lnTo>
                  <a:pt y="12" x="4441"/>
                </a:lnTo>
                <a:close/>
                <a:moveTo>
                  <a:pt y="270" x="1325"/>
                </a:moveTo>
                <a:cubicBezTo>
                  <a:pt y="270" x="1365"/>
                  <a:pt y="287" x="1399"/>
                  <a:pt y="319" x="1427"/>
                </a:cubicBezTo>
                <a:cubicBezTo>
                  <a:pt y="351" x="1455"/>
                  <a:pt y="399" x="1469"/>
                  <a:pt y="462" x="1469"/>
                </a:cubicBezTo>
                <a:cubicBezTo>
                  <a:pt y="529" x="1469"/>
                  <a:pt y="578" x="1456"/>
                  <a:pt y="609" x="1428"/>
                </a:cubicBezTo>
                <a:cubicBezTo>
                  <a:pt y="640" x="1401"/>
                  <a:pt y="655" x="1367"/>
                  <a:pt y="655" x="1327"/>
                </a:cubicBezTo>
                <a:cubicBezTo>
                  <a:pt y="655" x="1286"/>
                  <a:pt y="640" x="1252"/>
                  <a:pt y="608" x="1225"/>
                </a:cubicBezTo>
                <a:cubicBezTo>
                  <a:pt y="577" x="1198"/>
                  <a:pt y="527" x="1185"/>
                  <a:pt y="459" x="1185"/>
                </a:cubicBezTo>
                <a:cubicBezTo>
                  <a:pt y="397" x="1185"/>
                  <a:pt y="350" x="1198"/>
                  <a:pt y="318" x="1226"/>
                </a:cubicBezTo>
                <a:cubicBezTo>
                  <a:pt y="286" x="1253"/>
                  <a:pt y="270" x="1286"/>
                  <a:pt y="270" x="1325"/>
                </a:cubicBezTo>
                <a:close/>
                <a:moveTo>
                  <a:pt y="81" x="343"/>
                </a:moveTo>
                <a:cubicBezTo>
                  <a:pt y="81" x="390"/>
                  <a:pt y="93" x="432"/>
                  <a:pt y="117" x="470"/>
                </a:cubicBezTo>
                <a:cubicBezTo>
                  <a:pt y="141" x="508"/>
                  <a:pt y="175" x="537"/>
                  <a:pt y="218" x="557"/>
                </a:cubicBezTo>
                <a:cubicBezTo>
                  <a:pt y="261" x="577"/>
                  <a:pt y="312" x="586"/>
                  <a:pt y="371" x="586"/>
                </a:cubicBezTo>
                <a:cubicBezTo>
                  <a:pt y="463" x="586"/>
                  <a:pt y="534" x="563"/>
                  <a:pt y="584" x="517"/>
                </a:cubicBezTo>
                <a:cubicBezTo>
                  <a:pt y="634" x="471"/>
                  <a:pt y="659" x="413"/>
                  <a:pt y="659" x="341"/>
                </a:cubicBezTo>
                <a:cubicBezTo>
                  <a:pt y="659" x="271"/>
                  <a:pt y="634" x="213"/>
                  <a:pt y="585" x="167"/>
                </a:cubicBezTo>
                <a:cubicBezTo>
                  <a:pt y="535" x="120"/>
                  <a:pt y="467" x="97"/>
                  <a:pt y="381" x="97"/>
                </a:cubicBezTo>
                <a:cubicBezTo>
                  <a:pt y="273" x="97"/>
                  <a:pt y="196" x="121"/>
                  <a:pt y="150" x="170"/>
                </a:cubicBezTo>
                <a:cubicBezTo>
                  <a:pt y="104" x="218"/>
                  <a:pt y="81" x="276"/>
                  <a:pt y="81" x="343"/>
                </a:cubicBezTo>
                <a:close/>
                <a:moveTo>
                  <a:pt y="270" x="4785"/>
                </a:moveTo>
                <a:cubicBezTo>
                  <a:pt y="270" x="4828"/>
                  <a:pt y="287" x="4865"/>
                  <a:pt y="320" x="4894"/>
                </a:cubicBezTo>
                <a:cubicBezTo>
                  <a:pt y="353" x="4923"/>
                  <a:pt y="402" x="4937"/>
                  <a:pt y="466" x="4937"/>
                </a:cubicBezTo>
                <a:cubicBezTo>
                  <a:pt y="534" x="4937"/>
                  <a:pt y="584" x="4923"/>
                  <a:pt y="618" x="4894"/>
                </a:cubicBezTo>
                <a:cubicBezTo>
                  <a:pt y="651" x="4865"/>
                  <a:pt y="667" x="4829"/>
                  <a:pt y="667" x="4785"/>
                </a:cubicBezTo>
                <a:cubicBezTo>
                  <a:pt y="667" x="4741"/>
                  <a:pt y="651" x="4705"/>
                  <a:pt y="618" x="4676"/>
                </a:cubicBezTo>
                <a:cubicBezTo>
                  <a:pt y="585" x="4647"/>
                  <a:pt y="535" x="4632"/>
                  <a:pt y="469" x="4632"/>
                </a:cubicBezTo>
                <a:cubicBezTo>
                  <a:pt y="402" x="4632"/>
                  <a:pt y="353" x="4647"/>
                  <a:pt y="320" x="4676"/>
                </a:cubicBezTo>
                <a:cubicBezTo>
                  <a:pt y="287" x="4705"/>
                  <a:pt y="270" x="4741"/>
                  <a:pt y="270" x="4785"/>
                </a:cubicBezTo>
                <a:close/>
                <a:moveTo>
                  <a:pt y="468" x="2015"/>
                </a:moveTo>
                <a:lnTo>
                  <a:pt y="500" x="2015"/>
                </a:lnTo>
                <a:cubicBezTo>
                  <a:pt y="539" x="2015"/>
                  <a:pt y="568" x="2010"/>
                  <a:pt y="588" x="2001"/>
                </a:cubicBezTo>
                <a:cubicBezTo>
                  <a:pt y="614" x="1989"/>
                  <a:pt y="634" x="1969"/>
                  <a:pt y="649" x="1943"/>
                </a:cubicBezTo>
                <a:cubicBezTo>
                  <a:pt y="664" x="1916"/>
                  <a:pt y="671" x="1886"/>
                  <a:pt y="671" x="1853"/>
                </a:cubicBezTo>
                <a:cubicBezTo>
                  <a:pt y="671" x="1818"/>
                  <a:pt y="663" x="1792"/>
                  <a:pt y="647" x="1775"/>
                </a:cubicBezTo>
                <a:cubicBezTo>
                  <a:pt y="632" x="1757"/>
                  <a:pt y="612" x="1748"/>
                  <a:pt y="589" x="1748"/>
                </a:cubicBezTo>
                <a:cubicBezTo>
                  <a:pt y="574" x="1748"/>
                  <a:pt y="560" x="1752"/>
                  <a:pt y="547" x="1760"/>
                </a:cubicBezTo>
                <a:cubicBezTo>
                  <a:pt y="535" x="1768"/>
                  <a:pt y="525" x="1780"/>
                  <a:pt y="519" x="1795"/>
                </a:cubicBezTo>
                <a:cubicBezTo>
                  <a:pt y="512" x="1810"/>
                  <a:pt y="506" x="1835"/>
                  <a:pt y="501" x="1872"/>
                </a:cubicBezTo>
                <a:cubicBezTo>
                  <a:pt y="492" x="1935"/>
                  <a:pt y="481" x="1983"/>
                  <a:pt y="468" x="2015"/>
                </a:cubicBezTo>
                <a:close/>
                <a:moveTo>
                  <a:pt y="468" x="3850"/>
                </a:moveTo>
                <a:lnTo>
                  <a:pt y="500" x="3850"/>
                </a:lnTo>
                <a:cubicBezTo>
                  <a:pt y="539" x="3850"/>
                  <a:pt y="568" x="3845"/>
                  <a:pt y="588" x="3835"/>
                </a:cubicBezTo>
                <a:cubicBezTo>
                  <a:pt y="614" x="3823"/>
                  <a:pt y="634" x="3804"/>
                  <a:pt y="649" x="3777"/>
                </a:cubicBezTo>
                <a:cubicBezTo>
                  <a:pt y="664" x="3751"/>
                  <a:pt y="671" x="3721"/>
                  <a:pt y="671" x="3687"/>
                </a:cubicBezTo>
                <a:cubicBezTo>
                  <a:pt y="671" x="3653"/>
                  <a:pt y="663" x="3627"/>
                  <a:pt y="647" x="3609"/>
                </a:cubicBezTo>
                <a:cubicBezTo>
                  <a:pt y="632" x="3591"/>
                  <a:pt y="612" x="3583"/>
                  <a:pt y="589" x="3583"/>
                </a:cubicBezTo>
                <a:cubicBezTo>
                  <a:pt y="574" x="3583"/>
                  <a:pt y="560" x="3587"/>
                  <a:pt y="547" x="3595"/>
                </a:cubicBezTo>
                <a:cubicBezTo>
                  <a:pt y="535" x="3603"/>
                  <a:pt y="525" x="3614"/>
                  <a:pt y="519" x="3629"/>
                </a:cubicBezTo>
                <a:cubicBezTo>
                  <a:pt y="512" x="3644"/>
                  <a:pt y="506" x="3670"/>
                  <a:pt y="501" x="3706"/>
                </a:cubicBezTo>
                <a:cubicBezTo>
                  <a:pt y="492" x="3770"/>
                  <a:pt y="481" x="3818"/>
                  <a:pt y="468" x="3850"/>
                </a:cubicBezTo>
                <a:close/>
                <a:moveTo>
                  <a:pt y="198" x="985"/>
                </a:moveTo>
                <a:cubicBezTo>
                  <a:pt y="198" x="965"/>
                  <a:pt y="204" x="946"/>
                  <a:pt y="215" x="929"/>
                </a:cubicBezTo>
                <a:cubicBezTo>
                  <a:pt y="227" x="912"/>
                  <a:pt y="251" x="893"/>
                  <a:pt y="288" x="873"/>
                </a:cubicBezTo>
                <a:lnTo>
                  <a:pt y="209" x="873"/>
                </a:lnTo>
                <a:lnTo>
                  <a:pt y="209" x="794"/>
                </a:lnTo>
                <a:lnTo>
                  <a:pt y="728" x="794"/>
                </a:lnTo>
                <a:lnTo>
                  <a:pt y="728" x="882"/>
                </a:lnTo>
                <a:lnTo>
                  <a:pt y="457" x="882"/>
                </a:lnTo>
                <a:cubicBezTo>
                  <a:pt y="419" x="882"/>
                  <a:pt y="385" x="887"/>
                  <a:pt y="354" x="896"/>
                </a:cubicBezTo>
                <a:cubicBezTo>
                  <a:pt y="333" x="903"/>
                  <a:pt y="317" x="914"/>
                  <a:pt y="306" x="929"/>
                </a:cubicBezTo>
                <a:cubicBezTo>
                  <a:pt y="294" x="944"/>
                  <a:pt y="289" x="962"/>
                  <a:pt y="289" x="981"/>
                </a:cubicBezTo>
                <a:cubicBezTo>
                  <a:pt y="289" x="1002"/>
                  <a:pt y="295" x="1024"/>
                  <a:pt y="308" x="1045"/>
                </a:cubicBezTo>
                <a:lnTo>
                  <a:pt y="226" x="1076"/>
                </a:lnTo>
                <a:cubicBezTo>
                  <a:pt y="207" x="1045"/>
                  <a:pt y="198" x="1015"/>
                  <a:pt y="198" x="985"/>
                </a:cubicBezTo>
                <a:close/>
                <a:moveTo>
                  <a:pt y="198" x="2484"/>
                </a:moveTo>
                <a:cubicBezTo>
                  <a:pt y="198" x="2412"/>
                  <a:pt y="226" x="2357"/>
                  <a:pt y="283" x="2319"/>
                </a:cubicBezTo>
                <a:lnTo>
                  <a:pt y="209" x="2319"/>
                </a:lnTo>
                <a:lnTo>
                  <a:pt y="209" x="2240"/>
                </a:lnTo>
                <a:lnTo>
                  <a:pt y="728" x="2240"/>
                </a:lnTo>
                <a:lnTo>
                  <a:pt y="728" x="2328"/>
                </a:lnTo>
                <a:lnTo>
                  <a:pt y="445" x="2328"/>
                </a:lnTo>
                <a:cubicBezTo>
                  <a:pt y="378" x="2328"/>
                  <a:pt y="333" x="2342"/>
                  <a:pt y="310" x="2369"/>
                </a:cubicBezTo>
                <a:cubicBezTo>
                  <a:pt y="286" x="2396"/>
                  <a:pt y="274" x="2428"/>
                  <a:pt y="274" x="2466"/>
                </a:cubicBezTo>
                <a:cubicBezTo>
                  <a:pt y="274" x="2489"/>
                  <a:pt y="279" x="2510"/>
                  <a:pt y="290" x="2527"/>
                </a:cubicBezTo>
                <a:cubicBezTo>
                  <a:pt y="300" x="2544"/>
                  <a:pt y="315" x="2557"/>
                  <a:pt y="332" x="2563"/>
                </a:cubicBezTo>
                <a:cubicBezTo>
                  <a:pt y="350" x="2570"/>
                  <a:pt y="377" x="2574"/>
                  <a:pt y="413" x="2574"/>
                </a:cubicBezTo>
                <a:lnTo>
                  <a:pt y="728" x="2574"/>
                </a:lnTo>
                <a:lnTo>
                  <a:pt y="728" x="2662"/>
                </a:lnTo>
                <a:lnTo>
                  <a:pt y="409" x="2662"/>
                </a:lnTo>
                <a:cubicBezTo>
                  <a:pt y="368" x="2662"/>
                  <a:pt y="340" x="2660"/>
                  <a:pt y="324" x="2657"/>
                </a:cubicBezTo>
                <a:cubicBezTo>
                  <a:pt y="299" x="2652"/>
                  <a:pt y="277" x="2642"/>
                  <a:pt y="259" x="2629"/>
                </a:cubicBezTo>
                <a:cubicBezTo>
                  <a:pt y="241" x="2616"/>
                  <a:pt y="226" x="2597"/>
                  <a:pt y="215" x="2570"/>
                </a:cubicBezTo>
                <a:cubicBezTo>
                  <a:pt y="203" x="2544"/>
                  <a:pt y="198" x="2516"/>
                  <a:pt y="198" x="2484"/>
                </a:cubicBezTo>
                <a:close/>
                <a:moveTo>
                  <a:pt y="209" x="2797"/>
                </a:moveTo>
                <a:lnTo>
                  <a:pt y="728" x="2797"/>
                </a:lnTo>
                <a:lnTo>
                  <a:pt y="728" x="2885"/>
                </a:lnTo>
                <a:lnTo>
                  <a:pt y="209" x="2885"/>
                </a:lnTo>
                <a:close/>
                <a:moveTo>
                  <a:pt y="209" x="2992"/>
                </a:moveTo>
                <a:lnTo>
                  <a:pt y="281" x="2992"/>
                </a:lnTo>
                <a:lnTo>
                  <a:pt y="281" x="3203"/>
                </a:lnTo>
                <a:cubicBezTo>
                  <a:pt y="281" x="3232"/>
                  <a:pt y="280" x="3265"/>
                  <a:pt y="278" x="3302"/>
                </a:cubicBezTo>
                <a:lnTo>
                  <a:pt y="278" x="3302"/>
                </a:lnTo>
                <a:lnTo>
                  <a:pt y="657" x="2972"/>
                </a:lnTo>
                <a:lnTo>
                  <a:pt y="728" x="2972"/>
                </a:lnTo>
                <a:lnTo>
                  <a:pt y="728" x="3431"/>
                </a:lnTo>
                <a:lnTo>
                  <a:pt y="652" x="3431"/>
                </a:lnTo>
                <a:lnTo>
                  <a:pt y="652" x="3191"/>
                </a:lnTo>
                <a:cubicBezTo>
                  <a:pt y="652" x="3157"/>
                  <a:pt y="654" x="3120"/>
                  <a:pt y="657" x="3081"/>
                </a:cubicBezTo>
                <a:lnTo>
                  <a:pt y="597" x="3135"/>
                </a:lnTo>
                <a:lnTo>
                  <a:pt y="268" x="3416"/>
                </a:lnTo>
                <a:lnTo>
                  <a:pt y="209" x="3416"/>
                </a:lnTo>
                <a:close/>
                <a:moveTo>
                  <a:pt y="209" x="4353"/>
                </a:moveTo>
                <a:lnTo>
                  <a:pt y="728" x="4353"/>
                </a:lnTo>
                <a:lnTo>
                  <a:pt y="728" x="4441"/>
                </a:lnTo>
                <a:lnTo>
                  <a:pt y="209" x="4441"/>
                </a:lnTo>
                <a:close/>
                <a:moveTo>
                  <a:pt y="198" x="5375"/>
                </a:moveTo>
                <a:cubicBezTo>
                  <a:pt y="198" x="5303"/>
                  <a:pt y="226" x="5248"/>
                  <a:pt y="283" x="5210"/>
                </a:cubicBezTo>
                <a:lnTo>
                  <a:pt y="209" x="5210"/>
                </a:lnTo>
                <a:lnTo>
                  <a:pt y="209" x="5131"/>
                </a:lnTo>
                <a:lnTo>
                  <a:pt y="728" x="5131"/>
                </a:lnTo>
                <a:lnTo>
                  <a:pt y="728" x="5219"/>
                </a:lnTo>
                <a:lnTo>
                  <a:pt y="445" x="5219"/>
                </a:lnTo>
                <a:cubicBezTo>
                  <a:pt y="378" x="5219"/>
                  <a:pt y="333" x="5232"/>
                  <a:pt y="310" x="5259"/>
                </a:cubicBezTo>
                <a:cubicBezTo>
                  <a:pt y="286" x="5287"/>
                  <a:pt y="274" x="5319"/>
                  <a:pt y="274" x="5356"/>
                </a:cubicBezTo>
                <a:cubicBezTo>
                  <a:pt y="274" x="5380"/>
                  <a:pt y="279" x="5400"/>
                  <a:pt y="290" x="5418"/>
                </a:cubicBezTo>
                <a:cubicBezTo>
                  <a:pt y="300" x="5435"/>
                  <a:pt y="315" x="5447"/>
                  <a:pt y="332" x="5454"/>
                </a:cubicBezTo>
                <a:cubicBezTo>
                  <a:pt y="350" x="5461"/>
                  <a:pt y="377" x="5464"/>
                  <a:pt y="413" x="5464"/>
                </a:cubicBezTo>
                <a:lnTo>
                  <a:pt y="728" x="5464"/>
                </a:lnTo>
                <a:lnTo>
                  <a:pt y="728" x="5552"/>
                </a:lnTo>
                <a:lnTo>
                  <a:pt y="409" x="5552"/>
                </a:lnTo>
                <a:cubicBezTo>
                  <a:pt y="368" x="5552"/>
                  <a:pt y="340" x="5551"/>
                  <a:pt y="324" x="5547"/>
                </a:cubicBezTo>
                <a:cubicBezTo>
                  <a:pt y="299" x="5542"/>
                  <a:pt y="277" x="5533"/>
                  <a:pt y="259" x="5520"/>
                </a:cubicBezTo>
                <a:cubicBezTo>
                  <a:pt y="241" x="5507"/>
                  <a:pt y="226" x="5487"/>
                  <a:pt y="215" x="5461"/>
                </a:cubicBezTo>
                <a:cubicBezTo>
                  <a:pt y="203" x="5435"/>
                  <a:pt y="198" x="5406"/>
                  <a:pt y="198" x="5375"/>
                </a:cubicBezTo>
                <a:close/>
                <a:moveTo>
                  <a:pt y="28" x="4178"/>
                </a:moveTo>
                <a:lnTo>
                  <a:pt y="81" x="4091"/>
                </a:lnTo>
                <a:lnTo>
                  <a:pt y="209" x="4091"/>
                </a:lnTo>
                <a:lnTo>
                  <a:pt y="209" x="4026"/>
                </a:lnTo>
                <a:lnTo>
                  <a:pt y="278" x="4026"/>
                </a:lnTo>
                <a:lnTo>
                  <a:pt y="278" x="4091"/>
                </a:lnTo>
                <a:lnTo>
                  <a:pt y="576" x="4091"/>
                </a:lnTo>
                <a:cubicBezTo>
                  <a:pt y="629" x="4091"/>
                  <a:pt y="664" x="4094"/>
                  <a:pt y="680" x="4102"/>
                </a:cubicBezTo>
                <a:cubicBezTo>
                  <a:pt y="696" x="4109"/>
                  <a:pt y="710" x="4121"/>
                  <a:pt y="720" x="4139"/>
                </a:cubicBezTo>
                <a:cubicBezTo>
                  <a:pt y="730" x="4156"/>
                  <a:pt y="735" x="4181"/>
                  <a:pt y="735" x="4213"/>
                </a:cubicBezTo>
                <a:cubicBezTo>
                  <a:pt y="735" x="4232"/>
                  <a:pt y="732" x="4255"/>
                  <a:pt y="727" x="4279"/>
                </a:cubicBezTo>
                <a:lnTo>
                  <a:pt y="649" x="4267"/>
                </a:lnTo>
                <a:cubicBezTo>
                  <a:pt y="652" x="4251"/>
                  <a:pt y="653" x="4238"/>
                  <a:pt y="653" x="4228"/>
                </a:cubicBezTo>
                <a:cubicBezTo>
                  <a:pt y="653" x="4215"/>
                  <a:pt y="651" x="4205"/>
                  <a:pt y="646" x="4198"/>
                </a:cubicBezTo>
                <a:cubicBezTo>
                  <a:pt y="642" x="4191"/>
                  <a:pt y="637" x="4186"/>
                  <a:pt y="629" x="4183"/>
                </a:cubicBezTo>
                <a:cubicBezTo>
                  <a:pt y="622" x="4180"/>
                  <a:pt y="606" x="4178"/>
                  <a:pt y="581" x="4178"/>
                </a:cubicBezTo>
                <a:lnTo>
                  <a:pt y="278" x="4178"/>
                </a:lnTo>
                <a:lnTo>
                  <a:pt y="278" x="4267"/>
                </a:lnTo>
                <a:lnTo>
                  <a:pt y="209" x="4267"/>
                </a:lnTo>
                <a:lnTo>
                  <a:pt y="209" x="4178"/>
                </a:lnTo>
                <a:lnTo>
                  <a:pt y="28" x="4178"/>
                </a:lnTo>
                <a:close/>
                <a:moveTo>
                  <a:pt y="198" x="1903"/>
                </a:moveTo>
                <a:cubicBezTo>
                  <a:pt y="198" x="1859"/>
                  <a:pt y="204" x="1819"/>
                  <a:pt y="216" x="1786"/>
                </a:cubicBezTo>
                <a:cubicBezTo>
                  <a:pt y="228" x="1752"/>
                  <a:pt y="246" x="1726"/>
                  <a:pt y="268" x="1708"/>
                </a:cubicBezTo>
                <a:cubicBezTo>
                  <a:pt y="291" x="1690"/>
                  <a:pt y="321" x="1677"/>
                  <a:pt y="357" x="1669"/>
                </a:cubicBezTo>
                <a:lnTo>
                  <a:pt y="369" x="1755"/>
                </a:lnTo>
                <a:cubicBezTo>
                  <a:pt y="332" x="1765"/>
                  <a:pt y="307" x="1779"/>
                  <a:pt y="292" x="1799"/>
                </a:cubicBezTo>
                <a:cubicBezTo>
                  <a:pt y="278" x="1819"/>
                  <a:pt y="270" x="1849"/>
                  <a:pt y="270" x="1891"/>
                </a:cubicBezTo>
                <a:cubicBezTo>
                  <a:pt y="270" x="1935"/>
                  <a:pt y="280" x="1968"/>
                  <a:pt y="300" x="1991"/>
                </a:cubicBezTo>
                <a:cubicBezTo>
                  <a:pt y="315" x="2007"/>
                  <a:pt y="340" x="2016"/>
                  <a:pt y="376" x="2016"/>
                </a:cubicBezTo>
                <a:cubicBezTo>
                  <a:pt y="379" x="2016"/>
                  <a:pt y="387" x="2015"/>
                  <a:pt y="399" x="2015"/>
                </a:cubicBezTo>
                <a:cubicBezTo>
                  <a:pt y="411" x="1982"/>
                  <a:pt y="421" x="1929"/>
                  <a:pt y="429" x="1858"/>
                </a:cubicBezTo>
                <a:cubicBezTo>
                  <a:pt y="433" x="1824"/>
                  <a:pt y="438" x="1798"/>
                  <a:pt y="442" x="1780"/>
                </a:cubicBezTo>
                <a:cubicBezTo>
                  <a:pt y="449" x="1757"/>
                  <a:pt y="458" x="1736"/>
                  <a:pt y="471" x="1717"/>
                </a:cubicBezTo>
                <a:cubicBezTo>
                  <a:pt y="484" x="1698"/>
                  <a:pt y="501" x="1683"/>
                  <a:pt y="522" x="1672"/>
                </a:cubicBezTo>
                <a:cubicBezTo>
                  <a:pt y="543" x="1660"/>
                  <a:pt y="566" x="1654"/>
                  <a:pt y="591" x="1654"/>
                </a:cubicBezTo>
                <a:cubicBezTo>
                  <a:pt y="635" x="1654"/>
                  <a:pt y="670" x="1670"/>
                  <a:pt y="698" x="1700"/>
                </a:cubicBezTo>
                <a:cubicBezTo>
                  <a:pt y="726" x="1731"/>
                  <a:pt y="740" x="1775"/>
                  <a:pt y="740" x="1832"/>
                </a:cubicBezTo>
                <a:cubicBezTo>
                  <a:pt y="740" x="1866"/>
                  <a:pt y="734" x="1898"/>
                  <a:pt y="723" x="1928"/>
                </a:cubicBezTo>
                <a:cubicBezTo>
                  <a:pt y="711" x="1959"/>
                  <a:pt y="692" x="1990"/>
                  <a:pt y="664" x="2022"/>
                </a:cubicBezTo>
                <a:cubicBezTo>
                  <a:pt y="688" x="2025"/>
                  <a:pt y="710" x="2031"/>
                  <a:pt y="728" x="2040"/>
                </a:cubicBezTo>
                <a:lnTo>
                  <a:pt y="728" x="2132"/>
                </a:lnTo>
                <a:cubicBezTo>
                  <a:pt y="708" x="2121"/>
                  <a:pt y="687" x="2113"/>
                  <a:pt y="666" x="2110"/>
                </a:cubicBezTo>
                <a:cubicBezTo>
                  <a:pt y="644" x="2106"/>
                  <a:pt y="592" x="2104"/>
                  <a:pt y="511" x="2104"/>
                </a:cubicBezTo>
                <a:lnTo>
                  <a:pt y="394" x="2104"/>
                </a:lnTo>
                <a:cubicBezTo>
                  <a:pt y="354" x="2104"/>
                  <a:pt y="327" x="2103"/>
                  <a:pt y="312" x="2100"/>
                </a:cubicBezTo>
                <a:cubicBezTo>
                  <a:pt y="288" x="2094"/>
                  <a:pt y="268" x="2085"/>
                  <a:pt y="253" x="2072"/>
                </a:cubicBezTo>
                <a:cubicBezTo>
                  <a:pt y="237" x="2059"/>
                  <a:pt y="224" x="2039"/>
                  <a:pt y="213" x="2011"/>
                </a:cubicBezTo>
                <a:cubicBezTo>
                  <a:pt y="203" x="1984"/>
                  <a:pt y="198" x="1948"/>
                  <a:pt y="198" x="1903"/>
                </a:cubicBezTo>
                <a:close/>
                <a:moveTo>
                  <a:pt y="198" x="3738"/>
                </a:moveTo>
                <a:cubicBezTo>
                  <a:pt y="198" x="3693"/>
                  <a:pt y="204" x="3654"/>
                  <a:pt y="216" x="3620"/>
                </a:cubicBezTo>
                <a:cubicBezTo>
                  <a:pt y="228" x="3586"/>
                  <a:pt y="246" x="3560"/>
                  <a:pt y="268" x="3542"/>
                </a:cubicBezTo>
                <a:cubicBezTo>
                  <a:pt y="291" x="3525"/>
                  <a:pt y="321" x="3512"/>
                  <a:pt y="357" x="3504"/>
                </a:cubicBezTo>
                <a:lnTo>
                  <a:pt y="369" x="3590"/>
                </a:lnTo>
                <a:cubicBezTo>
                  <a:pt y="332" x="3599"/>
                  <a:pt y="307" x="3614"/>
                  <a:pt y="292" x="3633"/>
                </a:cubicBezTo>
                <a:cubicBezTo>
                  <a:pt y="278" x="3653"/>
                  <a:pt y="270" x="3684"/>
                  <a:pt y="270" x="3725"/>
                </a:cubicBezTo>
                <a:cubicBezTo>
                  <a:pt y="270" x="3769"/>
                  <a:pt y="280" x="3803"/>
                  <a:pt y="300" x="3825"/>
                </a:cubicBezTo>
                <a:cubicBezTo>
                  <a:pt y="315" x="3842"/>
                  <a:pt y="340" x="3850"/>
                  <a:pt y="376" x="3850"/>
                </a:cubicBezTo>
                <a:cubicBezTo>
                  <a:pt y="379" x="3850"/>
                  <a:pt y="387" x="3850"/>
                  <a:pt y="399" x="3850"/>
                </a:cubicBezTo>
                <a:cubicBezTo>
                  <a:pt y="411" x="3816"/>
                  <a:pt y="421" x="3764"/>
                  <a:pt y="429" x="3693"/>
                </a:cubicBezTo>
                <a:cubicBezTo>
                  <a:pt y="433" x="3658"/>
                  <a:pt y="438" x="3632"/>
                  <a:pt y="442" x="3615"/>
                </a:cubicBezTo>
                <a:cubicBezTo>
                  <a:pt y="449" x="3591"/>
                  <a:pt y="458" x="3570"/>
                  <a:pt y="471" x="3551"/>
                </a:cubicBezTo>
                <a:cubicBezTo>
                  <a:pt y="484" x="3533"/>
                  <a:pt y="501" x="3518"/>
                  <a:pt y="522" x="3506"/>
                </a:cubicBezTo>
                <a:cubicBezTo>
                  <a:pt y="543" x="3495"/>
                  <a:pt y="566" x="3489"/>
                  <a:pt y="591" x="3489"/>
                </a:cubicBezTo>
                <a:cubicBezTo>
                  <a:pt y="635" x="3489"/>
                  <a:pt y="670" x="3504"/>
                  <a:pt y="698" x="3535"/>
                </a:cubicBezTo>
                <a:cubicBezTo>
                  <a:pt y="726" x="3565"/>
                  <a:pt y="740" x="3609"/>
                  <a:pt y="740" x="3666"/>
                </a:cubicBezTo>
                <a:cubicBezTo>
                  <a:pt y="740" x="3701"/>
                  <a:pt y="734" x="3733"/>
                  <a:pt y="723" x="3763"/>
                </a:cubicBezTo>
                <a:cubicBezTo>
                  <a:pt y="711" x="3793"/>
                  <a:pt y="692" x="3824"/>
                  <a:pt y="664" x="3857"/>
                </a:cubicBezTo>
                <a:cubicBezTo>
                  <a:pt y="688" x="3860"/>
                  <a:pt y="710" x="3865"/>
                  <a:pt y="728" x="3875"/>
                </a:cubicBezTo>
                <a:lnTo>
                  <a:pt y="728" x="3966"/>
                </a:lnTo>
                <a:cubicBezTo>
                  <a:pt y="708" x="3955"/>
                  <a:pt y="687" x="3948"/>
                  <a:pt y="666" x="3944"/>
                </a:cubicBezTo>
                <a:cubicBezTo>
                  <a:pt y="644" x="3940"/>
                  <a:pt y="592" x="3938"/>
                  <a:pt y="511" x="3938"/>
                </a:cubicBezTo>
                <a:lnTo>
                  <a:pt y="394" x="3938"/>
                </a:lnTo>
                <a:cubicBezTo>
                  <a:pt y="354" x="3938"/>
                  <a:pt y="327" x="3937"/>
                  <a:pt y="312" x="3934"/>
                </a:cubicBezTo>
                <a:cubicBezTo>
                  <a:pt y="288" x="3929"/>
                  <a:pt y="268" x="3920"/>
                  <a:pt y="253" x="3907"/>
                </a:cubicBezTo>
                <a:cubicBezTo>
                  <a:pt y="237" x="3894"/>
                  <a:pt y="224" x="3873"/>
                  <a:pt y="213" x="3846"/>
                </a:cubicBezTo>
                <a:cubicBezTo>
                  <a:pt y="203" x="3818"/>
                  <a:pt y="198" x="3782"/>
                  <a:pt y="198" x="3738"/>
                </a:cubicBezTo>
                <a:close/>
                <a:moveTo>
                  <a:pt y="198" x="4785"/>
                </a:moveTo>
                <a:cubicBezTo>
                  <a:pt y="198" x="4721"/>
                  <a:pt y="217" x="4667"/>
                  <a:pt y="255" x="4622"/>
                </a:cubicBezTo>
                <a:cubicBezTo>
                  <a:pt y="302" x="4569"/>
                  <a:pt y="373" x="4542"/>
                  <a:pt y="469" x="4542"/>
                </a:cubicBezTo>
                <a:cubicBezTo>
                  <a:pt y="556" x="4542"/>
                  <a:pt y="623" x="4564"/>
                  <a:pt y="670" x="4609"/>
                </a:cubicBezTo>
                <a:cubicBezTo>
                  <a:pt y="716" x="4654"/>
                  <a:pt y="740" x="4713"/>
                  <a:pt y="740" x="4785"/>
                </a:cubicBezTo>
                <a:cubicBezTo>
                  <a:pt y="740" x="4830"/>
                  <a:pt y="729" x="4872"/>
                  <a:pt y="708" x="4910"/>
                </a:cubicBezTo>
                <a:cubicBezTo>
                  <a:pt y="687" x="4949"/>
                  <a:pt y="657" x="4978"/>
                  <a:pt y="619" x="4998"/>
                </a:cubicBezTo>
                <a:cubicBezTo>
                  <a:pt y="581" x="5018"/>
                  <a:pt y="528" x="5028"/>
                  <a:pt y="461" x="5028"/>
                </a:cubicBezTo>
                <a:cubicBezTo>
                  <a:pt y="379" x="5028"/>
                  <a:pt y="315" x="5005"/>
                  <a:pt y="268" x="4960"/>
                </a:cubicBezTo>
                <a:cubicBezTo>
                  <a:pt y="221" x="4915"/>
                  <a:pt y="198" x="4856"/>
                  <a:pt y="198" x="4785"/>
                </a:cubicBezTo>
                <a:close/>
                <a:moveTo>
                  <a:pt y="198" x="5857"/>
                </a:moveTo>
                <a:cubicBezTo>
                  <a:pt y="198" x="5830"/>
                  <a:pt y="201" x="5805"/>
                  <a:pt y="208" x="5781"/>
                </a:cubicBezTo>
                <a:cubicBezTo>
                  <a:pt y="215" x="5758"/>
                  <a:pt y="224" x="5739"/>
                  <a:pt y="234" x="5726"/>
                </a:cubicBezTo>
                <a:cubicBezTo>
                  <a:pt y="247" x="5707"/>
                  <a:pt y="263" x="5693"/>
                  <a:pt y="283" x="5682"/>
                </a:cubicBezTo>
                <a:cubicBezTo>
                  <a:pt y="303" x="5672"/>
                  <a:pt y="324" x="5666"/>
                  <a:pt y="347" x="5666"/>
                </a:cubicBezTo>
                <a:cubicBezTo>
                  <a:pt y="373" x="5666"/>
                  <a:pt y="396" x="5673"/>
                  <a:pt y="417" x="5686"/>
                </a:cubicBezTo>
                <a:cubicBezTo>
                  <a:pt y="438" x="5699"/>
                  <a:pt y="454" x="5717"/>
                  <a:pt y="466" x="5742"/>
                </a:cubicBezTo>
                <a:cubicBezTo>
                  <a:pt y="478" x="5767"/>
                  <a:pt y="492" x="5812"/>
                  <a:pt y="508" x="5876"/>
                </a:cubicBezTo>
                <a:cubicBezTo>
                  <a:pt y="520" x="5924"/>
                  <a:pt y="530" x="5954"/>
                  <a:pt y="538" x="5966"/>
                </a:cubicBezTo>
                <a:cubicBezTo>
                  <a:pt y="549" x="5984"/>
                  <a:pt y="565" x="5992"/>
                  <a:pt y="585" x="5992"/>
                </a:cubicBezTo>
                <a:cubicBezTo>
                  <a:pt y="607" x="5992"/>
                  <a:pt y="626" x="5982"/>
                  <a:pt y="643" x="5963"/>
                </a:cubicBezTo>
                <a:cubicBezTo>
                  <a:pt y="659" x="5943"/>
                  <a:pt y="667" x="5913"/>
                  <a:pt y="667" x="5873"/>
                </a:cubicBezTo>
                <a:cubicBezTo>
                  <a:pt y="667" x="5833"/>
                  <a:pt y="658" x="5802"/>
                  <a:pt y="640" x="5779"/>
                </a:cubicBezTo>
                <a:cubicBezTo>
                  <a:pt y="621" x="5757"/>
                  <a:pt y="594" x="5744"/>
                  <a:pt y="560" x="5739"/>
                </a:cubicBezTo>
                <a:lnTo>
                  <a:pt y="573" x="5652"/>
                </a:lnTo>
                <a:cubicBezTo>
                  <a:pt y="628" x="5662"/>
                  <a:pt y="670" x="5684"/>
                  <a:pt y="698" x="5719"/>
                </a:cubicBezTo>
                <a:cubicBezTo>
                  <a:pt y="726" x="5755"/>
                  <a:pt y="740" x="5806"/>
                  <a:pt y="740" x="5874"/>
                </a:cubicBezTo>
                <a:cubicBezTo>
                  <a:pt y="740" x="5914"/>
                  <a:pt y="733" x="5951"/>
                  <a:pt y="719" x="5983"/>
                </a:cubicBezTo>
                <a:cubicBezTo>
                  <a:pt y="704" x="6015"/>
                  <a:pt y="684" x="6040"/>
                  <a:pt y="659" x="6057"/>
                </a:cubicBezTo>
                <a:cubicBezTo>
                  <a:pt y="633" x="6074"/>
                  <a:pt y="605" x="6083"/>
                  <a:pt y="576" x="6083"/>
                </a:cubicBezTo>
                <a:cubicBezTo>
                  <a:pt y="546" x="6083"/>
                  <a:pt y="521" x="6076"/>
                  <a:pt y="500" x="6062"/>
                </a:cubicBezTo>
                <a:cubicBezTo>
                  <a:pt y="480" x="6048"/>
                  <a:pt y="465" x="6028"/>
                  <a:pt y="454" x="6004"/>
                </a:cubicBezTo>
                <a:cubicBezTo>
                  <a:pt y="444" x="5979"/>
                  <a:pt y="430" x="5936"/>
                  <a:pt y="414" x="5874"/>
                </a:cubicBezTo>
                <a:cubicBezTo>
                  <a:pt y="402" x="5831"/>
                  <a:pt y="394" x="5805"/>
                  <a:pt y="391" x="5796"/>
                </a:cubicBezTo>
                <a:cubicBezTo>
                  <a:pt y="385" x="5781"/>
                  <a:pt y="377" x="5769"/>
                  <a:pt y="368" x="5762"/>
                </a:cubicBezTo>
                <a:cubicBezTo>
                  <a:pt y="359" x="5755"/>
                  <a:pt y="348" x="5751"/>
                  <a:pt y="337" x="5751"/>
                </a:cubicBezTo>
                <a:cubicBezTo>
                  <a:pt y="319" x="5751"/>
                  <a:pt y="303" x="5760"/>
                  <a:pt y="290" x="5777"/>
                </a:cubicBezTo>
                <a:cubicBezTo>
                  <a:pt y="277" x="5795"/>
                  <a:pt y="270" x="5823"/>
                  <a:pt y="270" x="5864"/>
                </a:cubicBezTo>
                <a:cubicBezTo>
                  <a:pt y="270" x="5898"/>
                  <a:pt y="277" x="5924"/>
                  <a:pt y="292" x="5943"/>
                </a:cubicBezTo>
                <a:cubicBezTo>
                  <a:pt y="307" x="5962"/>
                  <a:pt y="328" x="5973"/>
                  <a:pt y="355" x="5977"/>
                </a:cubicBezTo>
                <a:lnTo>
                  <a:pt y="343" x="6063"/>
                </a:lnTo>
                <a:cubicBezTo>
                  <a:pt y="310" x="6057"/>
                  <a:pt y="283" x="6047"/>
                  <a:pt y="263" x="6033"/>
                </a:cubicBezTo>
                <a:cubicBezTo>
                  <a:pt y="243" x="6018"/>
                  <a:pt y="227" x="5995"/>
                  <a:pt y="215" x="5965"/>
                </a:cubicBezTo>
                <a:cubicBezTo>
                  <a:pt y="204" x="5934"/>
                  <a:pt y="198" x="5898"/>
                  <a:pt y="198" x="5857"/>
                </a:cubicBezTo>
                <a:close/>
                <a:moveTo>
                  <a:pt y="0" x="342"/>
                </a:moveTo>
                <a:cubicBezTo>
                  <a:pt y="0" x="241"/>
                  <a:pt y="33" x="159"/>
                  <a:pt y="100" x="95"/>
                </a:cubicBezTo>
                <a:cubicBezTo>
                  <a:pt y="168" x="31"/>
                  <a:pt y="261" x="0"/>
                  <a:pt y="379" x="0"/>
                </a:cubicBezTo>
                <a:cubicBezTo>
                  <a:pt y="442" x="0"/>
                  <a:pt y="502" x="13"/>
                  <a:pt y="558" x="41"/>
                </a:cubicBezTo>
                <a:cubicBezTo>
                  <a:pt y="614" x="68"/>
                  <a:pt y="659" x="108"/>
                  <a:pt y="691" x="161"/>
                </a:cubicBezTo>
                <a:cubicBezTo>
                  <a:pt y="724" x="214"/>
                  <a:pt y="740" x="274"/>
                  <a:pt y="740" x="342"/>
                </a:cubicBezTo>
                <a:cubicBezTo>
                  <a:pt y="740" x="404"/>
                  <a:pt y="726" x="462"/>
                  <a:pt y="696" x="516"/>
                </a:cubicBezTo>
                <a:cubicBezTo>
                  <a:pt y="667" x="569"/>
                  <a:pt y="623" x="611"/>
                  <a:pt y="566" x="640"/>
                </a:cubicBezTo>
                <a:cubicBezTo>
                  <a:pt y="509" x="669"/>
                  <a:pt y="444" x="684"/>
                  <a:pt y="371" x="684"/>
                </a:cubicBezTo>
                <a:cubicBezTo>
                  <a:pt y="299" x="684"/>
                  <a:pt y="235" x="670"/>
                  <a:pt y="179" x="642"/>
                </a:cubicBezTo>
                <a:cubicBezTo>
                  <a:pt y="122" x="614"/>
                  <a:pt y="78" x="574"/>
                  <a:pt y="47" x="521"/>
                </a:cubicBezTo>
                <a:cubicBezTo>
                  <a:pt y="15" x="468"/>
                  <a:pt y="0" x="408"/>
                  <a:pt y="0" x="342"/>
                </a:cubicBezTo>
                <a:close/>
                <a:moveTo>
                  <a:pt y="198" x="1319"/>
                </a:moveTo>
                <a:cubicBezTo>
                  <a:pt y="198" x="1273"/>
                  <a:pt y="209" x="1233"/>
                  <a:pt y="232" x="1199"/>
                </a:cubicBezTo>
                <a:cubicBezTo>
                  <a:pt y="255" x="1165"/>
                  <a:pt y="287" x="1139"/>
                  <a:pt y="329" x="1121"/>
                </a:cubicBezTo>
                <a:cubicBezTo>
                  <a:pt y="371" x="1103"/>
                  <a:pt y="416" x="1094"/>
                  <a:pt y="466" x="1094"/>
                </a:cubicBezTo>
                <a:cubicBezTo>
                  <a:pt y="538" x="1094"/>
                  <a:pt y="599" x="1114"/>
                  <a:pt y="651" x="1153"/>
                </a:cubicBezTo>
                <a:cubicBezTo>
                  <a:pt y="702" x="1192"/>
                  <a:pt y="728" x="1247"/>
                  <a:pt y="728" x="1318"/>
                </a:cubicBezTo>
                <a:cubicBezTo>
                  <a:pt y="728" x="1376"/>
                  <a:pt y="705" x="1423"/>
                  <a:pt y="660" x="1462"/>
                </a:cubicBezTo>
                <a:lnTo>
                  <a:pt y="660" x="1462"/>
                </a:lnTo>
                <a:cubicBezTo>
                  <a:pt y="717" x="1462"/>
                  <a:pt y="755" x="1460"/>
                  <a:pt y="773" x="1456"/>
                </a:cubicBezTo>
                <a:cubicBezTo>
                  <a:pt y="802" x="1448"/>
                  <a:pt y="825" x="1433"/>
                  <a:pt y="841" x="1411"/>
                </a:cubicBezTo>
                <a:cubicBezTo>
                  <a:pt y="858" x="1388"/>
                  <a:pt y="866" x="1357"/>
                  <a:pt y="866" x="1316"/>
                </a:cubicBezTo>
                <a:cubicBezTo>
                  <a:pt y="866" x="1279"/>
                  <a:pt y="858" x="1249"/>
                  <a:pt y="841" x="1227"/>
                </a:cubicBezTo>
                <a:cubicBezTo>
                  <a:pt y="829" x="1211"/>
                  <a:pt y="810" x="1201"/>
                  <a:pt y="784" x="1197"/>
                </a:cubicBezTo>
                <a:lnTo>
                  <a:pt y="771" x="1112"/>
                </a:lnTo>
                <a:lnTo>
                  <a:pt y="771" x="1112"/>
                </a:lnTo>
                <a:cubicBezTo>
                  <a:pt y="827" x="1111"/>
                  <a:pt y="869" x="1129"/>
                  <a:pt y="897" x="1167"/>
                </a:cubicBezTo>
                <a:cubicBezTo>
                  <a:pt y="925" x="1205"/>
                  <a:pt y="938" x="1255"/>
                  <a:pt y="938" x="1317"/>
                </a:cubicBezTo>
                <a:cubicBezTo>
                  <a:pt y="938" x="1369"/>
                  <a:pt y="929" x="1413"/>
                  <a:pt y="909" x="1448"/>
                </a:cubicBezTo>
                <a:cubicBezTo>
                  <a:pt y="890" x="1484"/>
                  <a:pt y="863" x="1510"/>
                  <a:pt y="829" x="1527"/>
                </a:cubicBezTo>
                <a:cubicBezTo>
                  <a:pt y="796" x="1543"/>
                  <a:pt y="738" x="1551"/>
                  <a:pt y="658" x="1551"/>
                </a:cubicBezTo>
                <a:lnTo>
                  <a:pt y="209" x="1551"/>
                </a:lnTo>
                <a:lnTo>
                  <a:pt y="209" x="1470"/>
                </a:lnTo>
                <a:lnTo>
                  <a:pt y="272" x="1470"/>
                </a:lnTo>
                <a:cubicBezTo>
                  <a:pt y="222" x="1430"/>
                  <a:pt y="198" x="1380"/>
                  <a:pt y="198" x="1319"/>
                </a:cubicBezTo>
                <a:close/>
              </a:path>
            </a:pathLst>
          </a:custGeom>
          <a:solidFill>
            <a:srgbClr val="6D9EE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Mining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020450" x="685800"/>
            <a:ext cy="2140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Coreference resolution  → very important, 50-70% context preserved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Relation extraction         → is used to output relations between NP and VP. 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○"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Relations w/ confidence &gt;80% were held, the rest had noise and were disregarded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y="3160875" x="606550"/>
            <a:ext cy="1965299" cx="226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Tools used: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Reverb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OpenNLP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Stanford NLP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BART</a:t>
            </a: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Perl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60862" x="3066034"/>
            <a:ext cy="1965474" cx="150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60874" x="4771551"/>
            <a:ext cy="1965450" cx="180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Mining (cont.)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1020450" x="685800"/>
            <a:ext cy="3579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Coreference Resolution: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Russia armed militants guard a checkpoint in Slovyansk, Ukraine, on Monday, blocking a major highway to Kharkiv.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Russia armed militants guard a checkpoint in Slovyansk, Ukraine,</a:t>
            </a: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{Ukraine}</a:t>
            </a: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 on Monday,</a:t>
            </a: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{Monday_May_19}</a:t>
            </a:r>
            <a:r>
              <a:rPr sz="1800" lang="en">
                <a:latin typeface="Georgia"/>
                <a:ea typeface="Georgia"/>
                <a:cs typeface="Georgia"/>
                <a:sym typeface="Georgia"/>
              </a:rPr>
              <a:t> blocking a major highway to Kharkiv.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y="320824" x="685800"/>
            <a:ext cy="615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Georgia"/>
                <a:ea typeface="Georgia"/>
                <a:cs typeface="Georgia"/>
                <a:sym typeface="Georgia"/>
              </a:rPr>
              <a:t>Mining (cont.)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1020450" x="685800"/>
            <a:ext cy="3579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Content Extraction: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Signing of deal during 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Obama trip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raises concern over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 influence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impact on Manila 's already strained Chinese ties .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arg1 &amp; arg3 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NP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Noun Phrase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arg2 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VP</a:t>
            </a: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Verb Phrase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