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C48297C-DA73-41FF-B608-5F0A08038FC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53-890E-4F51-945D-1B1974FDB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7C-DA73-41FF-B608-5F0A08038FC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53-890E-4F51-945D-1B1974FDB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7C-DA73-41FF-B608-5F0A08038FC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53-890E-4F51-945D-1B1974FDB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7C-DA73-41FF-B608-5F0A08038FC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53-890E-4F51-945D-1B1974FDB13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7C-DA73-41FF-B608-5F0A08038FC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53-890E-4F51-945D-1B1974FDB13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7C-DA73-41FF-B608-5F0A08038FC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53-890E-4F51-945D-1B1974FDB1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7C-DA73-41FF-B608-5F0A08038FC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53-890E-4F51-945D-1B1974FDB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7C-DA73-41FF-B608-5F0A08038FC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53-890E-4F51-945D-1B1974FDB13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7C-DA73-41FF-B608-5F0A08038FC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53-890E-4F51-945D-1B1974FDB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7C-DA73-41FF-B608-5F0A08038FC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53-890E-4F51-945D-1B1974FDB1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297C-DA73-41FF-B608-5F0A08038FC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1953-890E-4F51-945D-1B1974FDB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C48297C-DA73-41FF-B608-5F0A08038FC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B901953-890E-4F51-945D-1B1974FDB1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id=1992902" TargetMode="External"/><Relationship Id="rId2" Type="http://schemas.openxmlformats.org/officeDocument/2006/relationships/hyperlink" Target="https://www.ijarcsse.com/docs/papers/Volume_3/8_August2013/V3I8-0394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6400800" cy="12192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 F415)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429000"/>
          </a:xfrm>
        </p:spPr>
        <p:txBody>
          <a:bodyPr>
            <a:noAutofit/>
          </a:bodyPr>
          <a:lstStyle/>
          <a:p>
            <a:r>
              <a:rPr lang="en-US" sz="3600" b="1" u="sng" dirty="0"/>
              <a:t>Team </a:t>
            </a:r>
            <a:r>
              <a:rPr lang="en-US" sz="3600" b="1" u="sng" dirty="0" smtClean="0"/>
              <a:t>Members</a:t>
            </a:r>
            <a:endParaRPr lang="en-US" sz="2800" b="1" u="sng" dirty="0"/>
          </a:p>
          <a:p>
            <a:pPr algn="just"/>
            <a:r>
              <a:rPr lang="en-US" sz="1600" b="1" dirty="0"/>
              <a:t>Deepak Kumar </a:t>
            </a:r>
            <a:r>
              <a:rPr lang="en-US" sz="1600" b="1" dirty="0" err="1"/>
              <a:t>Kar</a:t>
            </a:r>
            <a:r>
              <a:rPr lang="en-US" sz="1600" b="1" dirty="0"/>
              <a:t>			</a:t>
            </a:r>
            <a:r>
              <a:rPr lang="en-US" sz="1600" b="1" dirty="0" smtClean="0"/>
              <a:t>	2015A7PS129P</a:t>
            </a:r>
            <a:endParaRPr lang="en-US" sz="1600" b="1" dirty="0"/>
          </a:p>
          <a:p>
            <a:pPr algn="just"/>
            <a:r>
              <a:rPr lang="en-US" sz="1600" b="1" dirty="0" err="1"/>
              <a:t>Ravindra</a:t>
            </a:r>
            <a:r>
              <a:rPr lang="en-US" sz="1600" b="1" dirty="0"/>
              <a:t> </a:t>
            </a:r>
            <a:r>
              <a:rPr lang="en-US" sz="1600" b="1" dirty="0" err="1"/>
              <a:t>Goyal</a:t>
            </a:r>
            <a:r>
              <a:rPr lang="en-US" sz="1600" b="1" dirty="0"/>
              <a:t>				2014A2PS199P</a:t>
            </a:r>
          </a:p>
          <a:p>
            <a:pPr algn="just"/>
            <a:r>
              <a:rPr lang="en-US" sz="1600" b="1" dirty="0" err="1"/>
              <a:t>Deepankar</a:t>
            </a:r>
            <a:r>
              <a:rPr lang="en-US" sz="1600" b="1" dirty="0"/>
              <a:t> Jain				2014A3PS225P</a:t>
            </a:r>
          </a:p>
          <a:p>
            <a:pPr algn="just"/>
            <a:r>
              <a:rPr lang="en-US" sz="1600" b="1" dirty="0" err="1"/>
              <a:t>Pranghav</a:t>
            </a:r>
            <a:r>
              <a:rPr lang="en-US" sz="1600" b="1" dirty="0"/>
              <a:t>  </a:t>
            </a:r>
            <a:r>
              <a:rPr lang="en-US" sz="1600" b="1" dirty="0" err="1"/>
              <a:t>Singhal</a:t>
            </a:r>
            <a:r>
              <a:rPr lang="en-US" sz="1600" b="1" dirty="0"/>
              <a:t>				2014A8PS332P</a:t>
            </a:r>
          </a:p>
          <a:p>
            <a:pPr algn="just"/>
            <a:r>
              <a:rPr lang="en-US" sz="1600" b="1" dirty="0" smtClean="0"/>
              <a:t>Manish </a:t>
            </a:r>
            <a:r>
              <a:rPr lang="en-US" sz="1600" b="1" dirty="0"/>
              <a:t>Sharma				</a:t>
            </a:r>
            <a:r>
              <a:rPr lang="en-US" sz="1600" b="1" dirty="0"/>
              <a:t>2014A3PS181P</a:t>
            </a:r>
          </a:p>
          <a:p>
            <a:pPr algn="just"/>
            <a:endParaRPr lang="en-US" sz="1400" b="1" dirty="0"/>
          </a:p>
          <a:p>
            <a:pPr algn="just"/>
            <a:endParaRPr lang="en-US" sz="1400" b="1" dirty="0"/>
          </a:p>
          <a:p>
            <a:endParaRPr lang="en-US" sz="11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889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paper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research paper chosen to work on compares three algorithms for association rules mining – </a:t>
            </a:r>
            <a:r>
              <a:rPr lang="en-US" dirty="0" err="1" smtClean="0"/>
              <a:t>Apriori</a:t>
            </a:r>
            <a:r>
              <a:rPr lang="en-US" dirty="0" smtClean="0"/>
              <a:t>, </a:t>
            </a:r>
            <a:r>
              <a:rPr lang="en-US" dirty="0" smtClean="0"/>
              <a:t>Eclat and FP-Growth</a:t>
            </a:r>
          </a:p>
          <a:p>
            <a:r>
              <a:rPr lang="en-US" dirty="0" smtClean="0"/>
              <a:t>These algorithms are chosen because they are the most widely used in data mining.</a:t>
            </a:r>
          </a:p>
          <a:p>
            <a:r>
              <a:rPr lang="en-US" dirty="0" smtClean="0"/>
              <a:t>All three algorithms are applied upon many types of datasets and their running time is recorded.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Paper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the datasets have some metadata such as number of transactions, number of items, average length of transaction etc.</a:t>
            </a:r>
          </a:p>
          <a:p>
            <a:r>
              <a:rPr lang="en-US" dirty="0" smtClean="0"/>
              <a:t>We try to </a:t>
            </a:r>
            <a:r>
              <a:rPr lang="en-US" dirty="0" smtClean="0"/>
              <a:t>classify the </a:t>
            </a:r>
            <a:r>
              <a:rPr lang="en-US" dirty="0" smtClean="0"/>
              <a:t>dataset, according to the metadata, into one of the three algorithms that will take the minimum time to compute associations rules on the dataset.</a:t>
            </a:r>
          </a:p>
          <a:p>
            <a:r>
              <a:rPr lang="en-US" dirty="0" smtClean="0"/>
              <a:t>This is a preprocessing step and it </a:t>
            </a:r>
            <a:r>
              <a:rPr lang="en-US" dirty="0" smtClean="0"/>
              <a:t>reduces </a:t>
            </a:r>
            <a:r>
              <a:rPr lang="en-US" dirty="0" smtClean="0"/>
              <a:t>the processing time by a significant amount by predicting the fastest algorithm for given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 of work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time taken by different algorithms depend upon different features of datasets, so using the wrong algorithm may cause usage of more resources that is costly in a business perspective.</a:t>
            </a:r>
          </a:p>
          <a:p>
            <a:r>
              <a:rPr lang="en-US" dirty="0" smtClean="0"/>
              <a:t>We have tried to optimize this part of the process in our project.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1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 a dataset that contains metadata of multiple transactional datasets and we run all three ARM algorithms to find the algorithm with least execution time. </a:t>
            </a:r>
            <a:endParaRPr lang="en-US" dirty="0"/>
          </a:p>
          <a:p>
            <a:r>
              <a:rPr lang="en-US" dirty="0" smtClean="0"/>
              <a:t>Then we train this using multiple classification algorithms like C4.5, SVM, K-NN, Gaussian Process Classifier and </a:t>
            </a:r>
            <a:r>
              <a:rPr lang="en-US" dirty="0" err="1" smtClean="0"/>
              <a:t>AdaBoost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Finally, we use Bayesian Optimal Technique to maximize the accuracy for the classification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3657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 smtClean="0"/>
              <a:t>The dataset used to train the classifiers is created by applying all three algorithms to all datasets and recording their execution time along with the metadata of each dataset. 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The metadata of a dataset consists of : -</a:t>
            </a:r>
          </a:p>
          <a:p>
            <a:pPr lvl="1"/>
            <a:r>
              <a:rPr lang="en-US" sz="1900" dirty="0" smtClean="0"/>
              <a:t>Maximum Width of Transaction</a:t>
            </a:r>
          </a:p>
          <a:p>
            <a:pPr lvl="1"/>
            <a:r>
              <a:rPr lang="en-US" sz="1900" dirty="0" smtClean="0"/>
              <a:t>Minimum Width of Transaction </a:t>
            </a:r>
          </a:p>
          <a:p>
            <a:pPr lvl="1"/>
            <a:r>
              <a:rPr lang="en-US" sz="1900" dirty="0" smtClean="0"/>
              <a:t>Average Width Of Transaction</a:t>
            </a:r>
          </a:p>
          <a:p>
            <a:pPr lvl="1"/>
            <a:r>
              <a:rPr lang="en-US" sz="1900" dirty="0" smtClean="0"/>
              <a:t>Total Number Of Transactions</a:t>
            </a:r>
          </a:p>
          <a:p>
            <a:pPr lvl="1"/>
            <a:r>
              <a:rPr lang="en-US" sz="1900" dirty="0" smtClean="0"/>
              <a:t>Total Number of Unique Items</a:t>
            </a:r>
          </a:p>
          <a:p>
            <a:pPr lvl="1"/>
            <a:r>
              <a:rPr lang="en-US" sz="1900" dirty="0" smtClean="0"/>
              <a:t>Total Number of Items</a:t>
            </a:r>
          </a:p>
          <a:p>
            <a:pPr lvl="1"/>
            <a:r>
              <a:rPr lang="en-US" sz="1900" dirty="0" smtClean="0"/>
              <a:t>Support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1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tried to optimize the classification algorithm by using the Optimal Bayesian technique on following algorithms – K-Nearest Neighbor,  Support Vector Machine, C4.5 ( Decision Tree ), Gaussian Classifier and Adaptive Boosting.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Performance </a:t>
            </a:r>
            <a:r>
              <a:rPr lang="en-US" sz="2000" b="1" dirty="0" smtClean="0"/>
              <a:t>Analysis of </a:t>
            </a:r>
            <a:r>
              <a:rPr lang="en-US" sz="2000" b="1" dirty="0"/>
              <a:t>Association Rule Mining </a:t>
            </a:r>
            <a:r>
              <a:rPr lang="en-US" sz="2000" b="1" dirty="0"/>
              <a:t>Algorithm </a:t>
            </a:r>
            <a:r>
              <a:rPr lang="en-US" sz="2000" b="1" dirty="0" smtClean="0"/>
              <a:t>-</a:t>
            </a:r>
            <a:r>
              <a:rPr lang="en-US" sz="2000" b="1" dirty="0" smtClean="0">
                <a:hlinkClick r:id="rId2"/>
              </a:rPr>
              <a:t>https</a:t>
            </a:r>
            <a:r>
              <a:rPr lang="en-US" sz="2000" b="1" dirty="0">
                <a:hlinkClick r:id="rId2"/>
              </a:rPr>
              <a:t>://</a:t>
            </a:r>
            <a:r>
              <a:rPr lang="en-US" sz="2000" b="1" dirty="0" smtClean="0">
                <a:hlinkClick r:id="rId2"/>
              </a:rPr>
              <a:t>www.ijarcsse.com/docs/papers/Volume_3/8_August2013/V3I8-0394.pdf</a:t>
            </a:r>
            <a:endParaRPr lang="en-US" sz="2000" b="1" dirty="0" smtClean="0"/>
          </a:p>
          <a:p>
            <a:r>
              <a:rPr lang="en-US" sz="2000" b="1" dirty="0"/>
              <a:t>Fastest association rule mining algorithm predictor (FARM-AP</a:t>
            </a:r>
            <a:r>
              <a:rPr lang="en-US" sz="2000" b="1" dirty="0"/>
              <a:t>) - </a:t>
            </a:r>
            <a:r>
              <a:rPr lang="en-US" sz="2000" b="1" dirty="0">
                <a:hlinkClick r:id="rId3"/>
              </a:rPr>
              <a:t>http://</a:t>
            </a:r>
            <a:r>
              <a:rPr lang="en-US" sz="2000" b="1" dirty="0" smtClean="0">
                <a:hlinkClick r:id="rId3"/>
              </a:rPr>
              <a:t>dl.acm.org/citation.cfm?id=1992902</a:t>
            </a:r>
            <a:endParaRPr lang="en-US" sz="2000" b="1" dirty="0"/>
          </a:p>
          <a:p>
            <a:pPr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90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147</TotalTime>
  <Words>385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Couture</vt:lpstr>
      <vt:lpstr>Data mining (CS F415)</vt:lpstr>
      <vt:lpstr>Research paper</vt:lpstr>
      <vt:lpstr>Research Paper</vt:lpstr>
      <vt:lpstr>Issue of work</vt:lpstr>
      <vt:lpstr>iDEA</vt:lpstr>
      <vt:lpstr>Solutions</vt:lpstr>
      <vt:lpstr>Solutions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(CS F415)</dc:title>
  <dc:creator>Deepak Kar</dc:creator>
  <cp:lastModifiedBy>Deepak Kar</cp:lastModifiedBy>
  <cp:revision>37</cp:revision>
  <dcterms:created xsi:type="dcterms:W3CDTF">2017-04-24T19:12:27Z</dcterms:created>
  <dcterms:modified xsi:type="dcterms:W3CDTF">2017-04-25T09:35:38Z</dcterms:modified>
</cp:coreProperties>
</file>