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7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8:54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10988 7615 0,'0'0'0,"0"25"47,25-25-47,-25 25 16,25-25-1,-25 24 1,25 1 0,0 0-16,-25 0 15,0 24 1,49 26-1,-49-50-15,0-1 16,25-24 31,74-74-31,75 0-16,24 24 15,26-24-15,-100 49 16,24-25-1,76 25 1</inkml:trace>
  <inkml:trace contextRef="#ctx0" brushRef="#br0" timeOffset="2285.7077">14833 8806 0,'-25'-75'141,"25"1"-126,-24 24-15,-1-24 16,25 24-16,0 25 16,0 1-16,0-1 31,0 50 141,25-1-157,-25 26 1,49-25-16,-49 0 16,25-1-16,-25 1 15,25 0-15,-25 0 16,25-25 0,-25 25 77,0-1-46,-25 1 16,0-25-32,0 0-31,0 0 16,1 0-1,-1 0 16,0 0-31,0 0 32,0 0 15,25-25 62,0 1-93,25-1-1,0 0-15,0 0 16,0-24-16,24 49 15,-49-25-15,0 0 16,25 25-16,0 0 31,-25-25 1,25 25 77,-1-25-109,1 1 31,-25-1-31,25 25 16,-25-25-1,25 25 1,-25 25 78,0 24-79,0 1-15,0-25 16,-25 0 0,25 24-16,-25 1 15,25-25 1,0-1 0,-25-24-16,25 25 15,0 0 1,0 0 15,0 0-15,0-1-16,-24 1 15,24 0 17,0 0-17,-25-25 95,0-25-79,0 0-31</inkml:trace>
  <inkml:trace contextRef="#ctx0" brushRef="#br0" timeOffset="4339.2523">15056 9624 0,'0'-49'94,"0"24"-78,0 0-1,25 25 1,0 0 15,0 0-15,0 0-1,-1 0 1,-24 25 0,0 0 15,0-1-31,0 1 31,0 0-15,0 0-16,0 0 15,-24-1 1,-1 1 0,25 0 15,0 0 125,25-25-156,-25 25 16,24-25-16</inkml:trace>
  <inkml:trace contextRef="#ctx0" brushRef="#br0" timeOffset="4800.5806">15230 10096 0,'0'-25'156,"-25"25"-156,25-25 15</inkml:trace>
  <inkml:trace contextRef="#ctx0" brushRef="#br0" timeOffset="5679.4416">15280 8954 0,'24'0'63,"1"0"-16,0 0-32,25-24 1,-1-1 0,51 25-1,48-50-15,1 50 16,-25-25-16,0 1 0,75 24 15,173-50 1,-149 50 0,-173 0-1,-50-50 188</inkml:trace>
  <inkml:trace contextRef="#ctx0" brushRef="#br0" timeOffset="6201.8935">16917 8607 0,'25'0'16,"-1"0"0,1 0-1,0 25-15,0 0 16,-25 0-16,49-1 15,-24 1 1,0 0 0,0 0 15,-25 0-15,0 24-16,-25-49 15,0 50-15,0-50 16,1 0-1,24 25 1</inkml:trace>
  <inkml:trace contextRef="#ctx0" brushRef="#br0" timeOffset="7731.1424">17810 8558 0,'25'0'32,"-1"0"-1,-24-25-16,0-25-15,0 25 16,0-24 0,0 24-16,25 25 15,-25-50 1,0 100 62,0 0-62,0-26-1,0 51-15,0 24 16,0-74 0,0 24-1,0-24 16,0-50 79,0 1-95,0-26-15,0 0 16,0 1-16,0-1 16,0 1-16,0 24 15,0-25-15,0-24 16,0 49-16,0-25 16,0 26 15,25 24-16,0 0-15,0 0 16,-1 0 0,1 0-16,25 0 15,-1 0 1,1 24-16,-25-24 16,-25 25-16,25 0 15,-25 0 16,0 0-15,0-1-16,-25 1 16,0 0-16,-25-25 0,1 25 31,49 0-31,-25-25 0,-25 0 16,50 24-1,25 1 95,0 0-95,0-25-15,24 50 16,-24-26-16,0-24 15,0 25 1,-25-74 140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3:31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19372 3795 0,'0'25'250,"25"0"-203,0-25-31,0 0 15,0 0 0,-25 25-15,24-25 15,1 0-31,0 0 47,-25-25-31,25 25-1,-25-25 16,0 0-31,0 0 32,0 1-1,0-1-15,0 0 15,0 0 16,-25 0 31,0 25-31,-24 25-16,24-25-31,25 25 16,-25 0 30,25 0-30,0-1 0,0 1 15,0 0-15,0 25-1,0-26 1,0 1-1,0 0 1,0 0 0,0 0-1,0-1 17,0 1-17,25-25 1,0 25-16,-1-25 31,1 25-15,0-25-16,0 0 15,0 0-15,0 0 16,-1 0 0,1 0-1,0 0 1,0 0-1,-25-25 204,-25 0-203</inkml:trace>
  <inkml:trace contextRef="#ctx0" brushRef="#br0" timeOffset="3082.3248">24482 5730 0,'25'0'15,"0"0"1,0 0 0,-1 0 15,1 0 0,0 0-31,0-25 31,-25 0-15,25 25-16,-1-49 16,-24 24-1,25 0-15,-25-25 16,0 26 0,0-1-1,0 0 16,-25 25-15,1 0 0,-1 0 31,0 0-16,0 0 0,0 25-15,1 24-1,24-24 17,-25-25-32,25 25 15,0 0 1,0 0-1,0-1 1,0 1 0,0 0 15,0 0-15,0 0-1,0-1 1,0 1-1,0 0 1,25-25 0,-1 50-16,1-50 15,0 0 1,0 0-16,0 0 16,-1 0-1,1 0-15,0 0 16,0 0 31,0 0 15,-1 0-31</inkml:trace>
  <inkml:trace contextRef="#ctx0" brushRef="#br0" timeOffset="8786.846">23788 6325 0,'0'25'203,"0"0"-172,24-25-31,-24 25 16,25-25-1,0 24-15,-25 1 16,25-25-1,-25 25 1,25 0 0,0-25 124,-1 0-124,1-50 0,0 50-1,0-25-15,0-24 16,-1 24-16,1 25 15,0-25-15,0-24 16,24 24 0,-24 25 15,0-25-15,0 25-16,0-25 15,-1 0 1,26 25 31,-50-24-47,25 24 31,0 0 0</inkml:trace>
  <inkml:trace contextRef="#ctx0" brushRef="#br0" timeOffset="11396.2486">19695 6821 0,'0'25'94,"25"-25"-79,-25 25-15,25 0 32,-25 0-17,24-25 1,-24 24 15,25-24-15,-25 25 15,25-25 16,25 0-16,-1 0-15,-24-25-16,49-24 15,26-1-15,-26 25 0,0-24 16,1 24-16,-26 25 16,1-25-1,0 0-15,-26 25 16,26 0 0,0-25-1,-26 25-15,1 0 16,0 0 15</inkml:trace>
  <inkml:trace contextRef="#ctx0" brushRef="#br0" timeOffset="17316.3069">29369 5928 0,'0'-24'47,"-25"24"-47,25-25 16,0 0-1,-25 0 1,25 0 0,0 0-1,0 1-15,-25 24 16,25-25-1,-24 0-15,24 0 47,0 0-31,0 1 31,0-1-32,0 0 1,-25 0 0,25 0 15,0 1 0,0-1-31,25 25 16,-1-25-1,26 25 1,-25 0-16,0 25 16,-1 0-16,1-1 31,0-24-31,-25 25 16,25-25-1,-25 25-15,25 0 16,-25 0-16,0-1 15,24 1 1,-24 0 0,0 0 15,0 0-15,0-1-16,0 1 15,0 0-15,0 0 16,-24 0-1,-1 0-15,0-1 16,0 1 0,0 0-1,1 0 1,24 0 0,-25-25-1,25 24 1,0 1-1,0 0 1,0 25 15,0-1-15,25-49 0,-1 25-1,1-25 1,0 0-1,0 0-15,0 0 16,-1-50 0,1 50-1,-25-24 1,0-1-16,0 0 16,0 0-1,0 0-15,0 1 16,0-1-16,0-25 15,0 1 1,-25 24 0,25 0-16,-49 0 15,24 25 1,-25 0 0,26 0-1,-1 0 1,0 0 15,0 0-31,25-25 125,0 0-109,25 1-16,0-1 15</inkml:trace>
  <inkml:trace contextRef="#ctx0" brushRef="#br0" timeOffset="18440.2104">29766 5705 0,'0'-25'109,"0"0"-93,24 25 0,-24-24-1,25 24-15,0 0 16,-25-25-16,25 25 15,0 0 1,-1 0 15,1 0-31,0 25 32,0-25-17,0 49-15,-25-24 16,24 0-16,-24 0 15,25-25 1,-25 24-16,0 1 16,0 0-1,0 0-15,0 0 16,0 0-16,0 24 16,-25-24 30,25 0-30,-24-25-16,-1 0 16,0 25-1,-25-1 1,26-24-16,-1 0 0,0 0 16,-25 0-1,50-24 1,-24 24-1,-1-25 17,0-25-17,25 25 1,0-24-16,-25-1 16,25 0-1,0 1-15,0-1 16,0 25-16,0 1 15,0-1 1</inkml:trace>
  <inkml:trace contextRef="#ctx0" brushRef="#br0" timeOffset="19243.8806">30361 6003 0,'25'0'31,"-25"25"-15,0-1-16,0 1 16,0 0-1,0 0-15,0 0 16,0-1-16,0 1 16,-25 0-1,25 0-15,-25-25 16,25 25-1,-25-25 173,1-50-157</inkml:trace>
  <inkml:trace contextRef="#ctx0" brushRef="#br0" timeOffset="22466.2791">20092 7441 0,'0'-24'141,"0"-1"-110,0 0-31,-25-25 16,25 26-16,-25-26 0,25 25 15,0-24-15,0 24 16,0 0 0,-25 0-16,25 0 15,25 50 110,0 0-94,-25 0-15,50-25-16,-26 25 16,1-25-1,0 24 1,0 1 0,0 0-1,-1 0-15,1 0 16,-25-1-1,0 1 79,-25-25-78,1 0 46,-1 0-46,0 0 0,0 0-1,0 0 1,1-25-1,24 1 17,-25-1-17,25 0 142,0 0-142,0 0 1,0 1-16,49 24 15,-24-25-15,0 25 16,0-25 0,0 25-1,-1 0 1,-24 25 109,0 24-109,0-24-16,-24-25 15,-1 50 1,-25 24-16,25-24 15,1-25 1,24-1-16,0 1 16,-25-25 15,50-74 78,24-25-93,1-25-16</inkml:trace>
  <inkml:trace contextRef="#ctx0" brushRef="#br0" timeOffset="24193.5098">22473 4738 0,'0'24'15,"0"-48"126,0-1-125,0 0-16,-25 0 0,25 0 15,0 1 1,0-1-16,0 0 47,0 0-32,0 0 32,0 1-31,25 24 0,0 0-1,0 0-15,-1 0 16,1 0-1,0 0 1,0 24 0,-25 1-1,0 0 1,25-25-16,-25 25 16,0 0-1,0-1 1,-25 76-1,0-76 1,25 1 0,0 0-16,-25 0 15,0 0 1,25 0-16,0-1 0,-24 26 16,-1-25-16,25 0 15,-25 24 1,0-24-16,25 0 15,0 0 1,0-1-16,0 1 0,0 0 16,0 0-1,0 0 1,0-1-16,25-24 31,0 25-15,0-25-1,-1 0 1,26 0 0,-25-25-16,0 25 15,24-24 1,-49-1-16,0 0 16,0 0-16,0 0 31,0 1-31,0-1 15,0-25 1,-25-49 0,-24 99-1,49-25-15,-25 25 16,25-25-16,-50 1 31,26 24-15,-26-25-16,0 0 15,1 0 1,24 0-16</inkml:trace>
  <inkml:trace contextRef="#ctx0" brushRef="#br0" timeOffset="26075.0798">19546 7144 0,'25'0'47,"-25"-25"31,0-25-63,-25 50-15,25-24 16,0-1-16,-25 0 16,25 0-1,-25 0 1,1 25 31,-1 0-16,0 0-15,25 25 15,-25-25-16,25 25 1,-25-25-16,25 25 16,0 0-16,0-1 31,0 1-15,0 0-1,0 0 1,0 24-1,0-24 17,25-25-32,-25 25 15,25-25 1,0 0 0,0 0 15,-1 0-31,1 0 31,-25-50-31,0 26 16,25 24-1,-25-25-15,0 0 32,0 50 77,0 0-93,0-1-1,0 1-15,0 25 16,0-1-1,0 1 1,0 0-16,0-26 16,0 26-1,0-25 17,0 0 30,0-50 219,0 0-281</inkml:trace>
  <inkml:trace contextRef="#ctx0" brushRef="#br0" timeOffset="33339.9122">24457 6871 0,'25'0'47,"0"0"-1,0-25-46,-25 0 16,25-24 0,-25-1-1,0 25 1,0 0 0,0 1-1,0-1 1,0 0 78,-25 25-63,0 0 0,0 0-15,25 25-1,-25 0 1,1-1 15,24 1-31,-25 0 16,0-25 15,25 25-15,0 0 15,0-1-15,0 1-1,0 0 1,0 0 15,0 0-15,0 0-1,0-1 1,0 1-16,0 0 0,0 25 16,0-26-1,0 1 1,0 0-1,0 0 1,0 0 0,0-50 140,0 0-140</inkml:trace>
  <inkml:trace contextRef="#ctx0" brushRef="#br0" timeOffset="34124.4718">24284 6995 0,'25'0'47,"-1"0"-32,1 0 1,0 0-16,25 0 15,-26 0 1,1 0 15,25 0-15,-25 0 0,-1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4:42.52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21555 8706 0,'0'-24'141,"0"-1"-110,-25 25-31,25-25 16,-24 0-1,-1 0 1,0 1-16,0 24 78,0 0-15,1 0-1,24 24-46,0 1-16,-25-25 15,25 25 1,0 0 15,0 0-15,0-1 31,0 1-32,0 0 17,25-25 15,-1 0-16,1 0-16,0 0 17,0 0 15,-25-25-47,25 0 31,-1 1 0,1-1-15,-25 0 15,25 25-15,0 0 124,0 25-93,-25 0-31,0-1-16,0 1 15,0 0-15,0 25 16,0-26 0,0 1-16,0 0 15,0 0-15,0 0 16,0-1-1,0 1 1,0 0 0</inkml:trace>
  <inkml:trace contextRef="#ctx0" brushRef="#br1" timeOffset="13947.751">22969 9922 0,'25'0'32,"0"0"-17,-25 25 1,25-25 0,-1 24-1,-24 1 1,25-25-1,0 25 1,0 0 0,-25 0-1,0 0 1,25-25 78,-1 0-79,1 0 1,0-25-16,0 25 16,0-50-1,24 50 1,-24-25-16,25 0 15,-26 1 1,1 24-16,0-50 16,0 25-1,0 25 1,-1 0 0,1 0 15,-25-25-16,25 25 32</inkml:trace>
  <inkml:trace contextRef="#ctx0" brushRef="#br1" timeOffset="18564.0828">30584 5531 0,'0'-24'140,"25"24"-108,0 0-17,0 0 1,24 0-16,-24 0 31,0 0-31,0 0 16,-1-25-16,-24 0 15,25 25 1,0 0 0,0-25-16,0 25 15,-1 0 32,1 0-31,0 0 62,-25 75-47,0-26-15,0-24-16,0 0 15,0 24 1,0-24 0,0 25-16,0-1 15,0 1 1,0 0 0,0-25-1,0-1-15,0 1 16,0 0-1,0 0 17,0 0-17,0-1 1,0-48 187,-25 24-187</inkml:trace>
  <inkml:trace contextRef="#ctx0" brushRef="#br1" timeOffset="19089.4797">30907 5804 0,'24'0'15,"26"0"48,0 0-48,-26 0 17,1 0-1,-25-25 63,0 1-79</inkml:trace>
  <inkml:trace contextRef="#ctx0" brushRef="#br1" timeOffset="20161.2431">31279 5482 0,'0'25'188,"0"-1"-188,0 1 15,0 0 1,0 0-16,0 0 16,25-25 46,-25 24-62,24-24 31,1 0-15,0 0 0,0 0-1,0 0 17,-25 25-17,24-25 1,1 25 31,-25 0-16,25 0-15,-25-1-1,0 1 1,0 0-1,0 0-15,0 0 16,0 0 0,0-1-1,0 1 1,0 0 0,-25-25 109,0 0-110,1 0 1,-1-25-1,0 0-15</inkml:trace>
  <inkml:trace contextRef="#ctx0" brushRef="#br1" timeOffset="21172.0671">31254 5507 0,'25'0'16,"0"0"-1,-1 0 48,1 0-48,0 0 1,0-25 0,0 25 15,-1 0-16,-24-25 1,25 25-16,0-25 16,0 25-1</inkml:trace>
  <inkml:trace contextRef="#ctx0" brushRef="#br1" timeOffset="23149.5672">19893 10393 0,'0'25'78,"25"-25"-62,-25 25 0,25-25-1,-25 25 16,25-1-15,24-24 93,1-24-93,0-26 0,24 0-16,50-49 15,0 74-15,-25-24 0,-49 24 16,99-49 0,-75 74-16,1-25 15,-51 0-15,1 0 16,0 25-1,0 0 17</inkml:trace>
  <inkml:trace contextRef="#ctx0" brushRef="#br1" timeOffset="26011.796">19224 10740 0,'0'25'109,"0"0"-93,0 0-16,0 0 16,0-1-1,0 1 1,0 0-1,0 0 1,0-50 187,0 0-187</inkml:trace>
  <inkml:trace contextRef="#ctx0" brushRef="#br1" timeOffset="28069.8754">19323 10815 0,'25'0'203,"-1"-25"-188,-24 0 17,25 25-1,-25-25-15,25 25 15,0 0 31,0 0-30,-1 0 30,-24 25-31,25-25-15,-25 25 15,0 0 16,0 0 16,0-1-48,0 1 16,0 0 16,-25-25-31,25 25 15,-24-25 16,-1 0-16,0 0 63,25-25 187,0 0-265,0 0 15,0 1 16,0-1 156</inkml:trace>
  <inkml:trace contextRef="#ctx0" brushRef="#br1" timeOffset="32671.1461">23664 10468 0,'0'-25'218,"0"0"-202,24 25 15,-24-25-31,25 25 16,-25-25 0,25 1-1,-25-1 32,25 25-31,0 0 15,-1 0 0,1 0-15,0 25 31,-25-1-32,25 1 17,0-25-32,-25 25 15,0 0 1,0 0 31,0-1-47,25-24 15,-25 25 1,0 0 15,0 0 0,0 0-15,-25-25 0,25 24-16,-25-24 15,25 25 17,-25-25 14,0 0 17,0 0-16,1 0 15,-1 0-15,0 0 0,25-25-31,-25 25 46,25-24-31,-25 24-15,25-25 15,-24 0-15,24 0 62,0 0 31,0 1-46,0-1-47</inkml:trace>
  <inkml:trace contextRef="#ctx0" brushRef="#br1" timeOffset="43340.9609">19819 10765 0,'25'25'63,"-25"0"-48,25-25 1,-25 25-16,24-1 31,-24 1-31,0 0 16,25-25-16,-25 25 15,25-25 95,0 0-110,0 0 15,-1-25 1,26 25-16,-25-25 16,49-24-1,-24 24-15,-25 0 0,24 0 16,-24 0-16,0 25 16,0-24-1,-1 24 1,1 0-1,-25-25 17,25 25-17</inkml:trace>
  <inkml:trace contextRef="#ctx0" brushRef="#br1" timeOffset="46417.3598">19918 11237 0</inkml:trace>
  <inkml:trace contextRef="#ctx0" brushRef="#br1" timeOffset="47176.9725">19248 11212 0,'25'0'31,"-25"25"-15,0-1-1,0 1-15,0 0 16,0 25 0,0-26-1,25 26-15,-25-25 16,0 0 0,0-1-1,0-48 157</inkml:trace>
  <inkml:trace contextRef="#ctx0" brushRef="#br1" timeOffset="48226.7666">19397 11212 0,'25'0'47,"0"25"15,-25-1-46,0 1-16,0 0 16,0 25-1,0-26 1,0 26 15,25-25-15,-25 0 15</inkml:trace>
  <inkml:trace contextRef="#ctx0" brushRef="#br1" timeOffset="49774.8749">19844 11237 0,'0'24'94,"25"1"-78,-1-25-16,-24 25 15,0 0 1,25 0 15,-25-1-31,0 1 47,25-25-31,-25 25-1,25-25 173,0-25-172,-1 25-1,1 0-15,0 0 94,0-25-63,0 25 16,-1 0 31</inkml:trace>
  <inkml:trace contextRef="#ctx0" brushRef="#br1" timeOffset="51970.4344">24333 11137 0,'0'-25'219,"0"1"-204,0-1 16,0 0 1,0 0 15,25 25 62,0 0-93,0 0-1,0 0 1,-1 0 15,-24 25 16,25 0-47,-25 0 31,25-1-15,-25 1 15,0 0-31,0 0 16,0 0-1,0 0 1,0-1 0,0 1-1,0 0 1,0 0 15,-25-25-15,0 25 15,1-25 0,-1 0-15,0 0 15,0 0 0,0 0 1,1 0-1,24-50-31,0 0 15,-25 26 1,25-1 0,-25-75-1,25 76-15,0-26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6:03.8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21382 12799 0,'0'25'110,"0"0"-110,0 0 15,0-1-15,0 1 32,0 0-17,0 0 110,0 0-93</inkml:trace>
  <inkml:trace contextRef="#ctx0" brushRef="#br0" timeOffset="1388.0786">21506 12923 0,'0'-49'141,"24"24"-141,-24 0 16,0 0 15,0 0-15,25 25-1,-25-24 16,25 24-31,0 0 32,-25-25-17,25 25-15,-1 0 32,1 0-17,0 0 1,0 0-1,-25 25 17,25-25-17,0 0 1,-25 24-16,0 1 16,24-25-1,-24 25 1,0 0-1,0 0 1,0-1 0,0 1-1,0 0 1,0 0 0,0 0 15,0-1-16,-24-24 1,-1 0 0,25 25-1,-25-25 1,0 0 15,0 0-15,0 0-1,1 0 1,-1 0 31,0 0-16,0 0 0,0 0 32,25-25-47,0 1-1,0-1 1,0 0-1,0 0 1,0 0 0,0 1-1</inkml:trace>
  <inkml:trace contextRef="#ctx0" brushRef="#br0" timeOffset="5189.0903">21952 13717 0,'-25'0'63,"1"50"-47,-1-26-1,0 1 1,0 25-16,-24-25 15,24 24-15,0-24 0,0 25 16,0-26 0,25 1-16,-25-25 0,25 25 15,-24 0 1,-1 24-16,0-24 16,0 25-16,-24-1 15,24 1-15,-50 0 16,1-1-16,24-24 15,50 25 1,-74-25-16,74-1 16,-25-24-16,0 25 31,1-25-15,24 25-16,-50-25 15,0 0-15,1 0 16,24 0-1,0 0 1,0 0 15,1-25 1,24 0-32,0 1 15,-25 24-15,0-50 16,25 25-16,-25 0 15,25-49-15,0 49 16,0 0-16,0 0 16,0-24-1,-25 24-15,25 0 0,0 0 16,0 1-16,0-1 16,0-25-16,0 25 15,0 1 1,0-1-1,0 0-15,25 25 0,-25-25 16,0 0 0,25 1-1,-25-1-15,25 25 16,-25-25 0,25 0-1,-1 25 1,1-25-16,0 25 47,0 0-16,0 0-15,-1 0-16,1 0 31,0 0-16,0 0 1,0 0 0,49 50-1,-49-25-15,0-25 16,-1 25-16,1-1 16,0 26-16,0-50 15,0 25-15,-25 0 16,49 24-16,-49-24 15,50 25-15,-25-50 16,-25 24-16,49 26 16,-49-25-1,25-25-15,0 49 16,-25-24-16,25 0 16,-25 0-1,24-25-15,-24 25 16,25 0-16,-25-1 15,25 1 1,-25 0 0,25 0-1,-25 0 1,25-25 15,-25 24-31,25-24 31,-25 25 1,0 0-17,0 0 1,24-25 15,-24 25-15</inkml:trace>
  <inkml:trace contextRef="#ctx0" brushRef="#br0" timeOffset="7467.7136">19745 10740 0,'24'0'31,"1"0"16,-25 25-31,50 25 15,-25-25-15,-1-1-1,1 1 1,-25 0 0,25-25-16,-25 25 15,25-25 16,-25 25 16,25-25-15,-1 24-32,-24 1 46,25-25-30,-25 25 15,25-25 16,25-25-31,-26 0-16,26-49 15,24 24-15,-49 1 16,0 24-16,0 25 16,0-25-16,-25 0 31,24 25-15,1-24-1,0 24 1,0 0-1,0 0-15,-25-25 0,24 25 47</inkml:trace>
  <inkml:trace contextRef="#ctx0" brushRef="#br0" timeOffset="11620.2066">24259 12502 0,'25'24'46,"-25"1"-46,0 0 16,0 0-16,25 24 16,-1 51-16,-24-51 15,0 1-15,0-25 16,0 24-16,0 1 16,0-25-16,0 24 15,0-24-15,0 0 16,0 0-1,0-100 126,0 26-125,0-1-16</inkml:trace>
  <inkml:trace contextRef="#ctx0" brushRef="#br0" timeOffset="12466.9069">24532 12477 0,'0'25'0,"0"-1"31,0 1-16,0 0 1,0 0 0,0 0-16,0 49 15,0-24 1,0-26 0,0 26-1,0-25 1,0 0-1,0-100 126</inkml:trace>
  <inkml:trace contextRef="#ctx0" brushRef="#br0" timeOffset="14790.7571">25202 13618 0,'0'25'62,"0"24"-46,0 26-16,-50 98 15,25-123 1,0-1-16,1 1 16,-1 0-16,0 24 15,25 0-15,-25-24 16,0 0 0,25-25-16,-24 24 15,24-24 1,-25-25-16,25 25 0,-25 0 15,25-1-15,-25 1 16,0 0 0,0 0-1,25 0 1,-49-25 0,24 0-1,-25 0 16,1-25-15,24 0-16,-25-25 16,-24 1-1,24-1-15,1 1 0,49 24 16,-50-25-16,25 25 16,1 0-1,24 1-15,0-1 16,0 0-1,0 0 1,0 0 0,0 1-16,0-1 15,0 0 1,0-25-16,0 26 16,0-1-1,0 0-15,24 0 16,1 0-16,-25 1 15,0-1 17,25 25 15,-25-25-32,50 0 1,-26 25-1,26 0 1,-25 0 0,49 0-16,-24 0 15,-1 25-15,1-25 16,49 50 0,-24-26-16,-50-24 15,-1 25-15,26 0 16,-25 0-1,0 0-15,24-1 0,1 26 16,-1 0-16,-24-26 16,0 1-16,49 25 15,-74-25-15,50-1 16,-50 1-16,25 0 16,0 0-1,-1 0-15,1-25 0,-25 49 16,50-24-16,-50 0 15,49 25 1,-24-26 0</inkml:trace>
  <inkml:trace contextRef="#ctx0" brushRef="#br0" timeOffset="17518.801">19869 11212 0,'0'25'109,"0"-1"-93,0 1-16,24-25 16,-24 25-1,0 0-15,25 0 16,-25-1 46,25-24-30,0 0 140,0 0-172,-1 0 15,76 0 1,-51-24-1,26 24 1,-1-25-16,-49-25 0,49 50 16,-49-49-16,0 49 15,24-25-15,1 0 16,-25 25 0,0-25-1,-1 0-15,1 25 16,0-25-1,0 25 1,0 0 31,0 0-31</inkml:trace>
  <inkml:trace contextRef="#ctx0" brushRef="#br0" timeOffset="26826.2756">20513 10666 0,'0'74'16,"0"-123"62,0-26-78,-24-24 16,-1 0-16,-25-25 15</inkml:trace>
  <inkml:trace contextRef="#ctx0" brushRef="#br0" timeOffset="28871.9202">19794 7169 0,'50'24'141,"-25"26"-141,-1-25 16,1 0-16,-25 24 15,25-24-15,-25 0 16,25 0-1,0-25 1,-25 24 0,0 1-1,24-25-15,-24 25 32,75-50 30,49-24-46,25-26-1,-50 26-15,25-26 16,223-74-16,-173 75 16,-25 0-1,-25 49-15,-50 25 16,-49 0-16</inkml:trace>
  <inkml:trace contextRef="#ctx0" brushRef="#br0" timeOffset="41804.3993">25202 7640 0,'0'-25'31,"0"0"141,0 0-172,0 1 16,0-1 0,0 0-1,-25 25-15,25-25 16,0 0-1,-25 25-15,25-24 16,-25 24 0,0 0 15,1 0-31,-26 24 31,25-24-31,0 0 16,1 0-16,-1 0 15,25 25 1,0 0 15,0 0-15,0 0-16,0-1 31,0 1 16,0 0-31,25-25-1,-1 0 1,1 0 15,0 0-15,0 0-1,0-25 1,-1 0 31,-24 1 15,25 24 251,0 0-297,-25 24-16,25 26 15,-25 0 1,0-26-16,25 1 15,-25 50 1,24-51-16,-24 1 16,0 0-1,0 0 1,0 0 46,-24-25 142</inkml:trace>
  <inkml:trace contextRef="#ctx0" brushRef="#br0" timeOffset="43251.4333">19496 7863 0,'0'25'32,"0"24"-17,0-24 1,0 0-16,0 0 16,0 0-16,0 0 15,0-1 1,0 1-1,0 0 1</inkml:trace>
  <inkml:trace contextRef="#ctx0" brushRef="#br0" timeOffset="44251.1448">19720 7937 0,'0'-24'94,"0"-1"-79,0 0-15,25 25 16,-1-25-1,-24 0 1,25 25-16,0 0 16,25 0-1,-26 0 17,-24 25-17,50 0 1,-50 0-1,0 0-15,0 24 47,-74 26-31,49-50 0,0-1-1,25 1 1,-25-25-16,0 0 62,75 0 1,-25 0-48,24 0-15,1 0 16,-25 0-16,0 0 16,-1 0-1</inkml:trace>
  <inkml:trace contextRef="#ctx0" brushRef="#br0" timeOffset="45301.1805">29567 8062 0,'-49'24'110,"49"26"-95,0 24-15,0-49 16,0 0-16,0 0 31,0 0-15,0-50 171</inkml:trace>
  <inkml:trace contextRef="#ctx0" brushRef="#br0" timeOffset="47083.6975">29766 8062 0,'0'-25'172,"0"0"-157,0 0 1,24 25-16,-24-25 15,0 0 17,0 1-1,25 24-15,0 0-16,0 0 15,0 0 16,-1 0-15,1 0 15,0 24 1,-25 1-1,0 0-16,0 0-15,25-25 0,-25 25 16,0 0 0,0-1 15,0 1-31,0 50 16,0-51-1,-25 26 1,0-50-16,25 25 15,0 0 1,-25-25-16,25 24 31,-24-24 1,24-24 124,24 24-125,1 0-15,0 0-16,0 0 0,0 0 15,-1 0 1,1 0-16,25 0 16,-25 0-1,-1 0-15,1 0 16,0 0 15,-25-25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7:44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31775 9674 0,'25'25'110,"-1"24"-95,-24-24 1,25-25-1,0 25-15,0-25 188,24-25-172,1 0-16,0 0 15,74-24-15,74-1 31,-49 1-31,-75 24 16,1 25-16,-1-25 16,-24 25-16,-25 0 15</inkml:trace>
  <inkml:trace contextRef="#ctx0" brushRef="#br0" timeOffset="2394.8098">28377 10195 0,'0'25'125,"24"-1"-94,-24 1-15,0 0-1,0 0 1,50-50 78,-25-25-79,24 26-15,-24-1 16,0 0-16,0 25 0,0-25 15,-1 25 1,-24-25 0,25 25 156,0 0-79</inkml:trace>
  <inkml:trace contextRef="#ctx0" brushRef="#br0" timeOffset="3770.9028">31849 6077 0,'0'50'94,"0"-25"-79,0 24-15,-25 1 16,25-25-16,-49-1 16,49 1-1,0-50 95</inkml:trace>
  <inkml:trace contextRef="#ctx0" brushRef="#br0" timeOffset="5174.2732">32147 5407 0,'25'-24'141,"-25"-26"-141,0 25 16,0 0-16,0-24 15,0 24-15,0 0 16,-25 25 78,-25 0-79,25 0 17,1 0-32,-1 0 15,0 25 1,0 0-1,0 0 17,25-1-17,-24 1 1,24 0 0,0 0-16,0 0 15,0-1 1,0 1-16,0 0 31,24 0-31,-24 0 16,25-25-1,0 0 1,0 0 0,0-25-1,-1 0 1,1 0-16,-25 0 15,25 1-15,-25-1 0,0 0 32,25 25-32,0 25 140,-1 24-140,1 1 16,-25 0-16,25 49 16,-25 25-16,0-75 15,0 1-15,0 0 16,0-1-16,0-24 15,0 0 1,0 0-16,0 0 16,0-75 124,0 25-124,0-24-16</inkml:trace>
  <inkml:trace contextRef="#ctx0" brushRef="#br0" timeOffset="6841.5734">32569 5507 0,'-25'0'110,"0"-25"-79,25 0-31,-25 25 16,25-25-16,0 0 15,0 1 16,0-1-15,25-25 0,0 1-1,24 24 1,1 0-16,-25 0 16,173-74-1,-148 99-15,-1 0 16,1 0-16,-25 0 15,0 0 1,-1 25 0,-24 24-16,0 1 15,0 24 1,0-49 0,0 50-16,0-26 0,0 1 15,0-1-15,-24-24 16,-1 74-16,0-49 15,0 0-15,0-26 16,1 26 0,-1 0-16,25-25 0,-25 24 15,0-24 1,25 0-16,-49 0 16,24-25 15,25 24-16,25-73 95,-25 24-95,49 0-15,-24-24 16,25 24-16,-26 25 16,1 0-16,25 0 15,-25 0 1,-1 0-16,1 0 0,0 0 16,0 0-16,0 0 15,-1 0 16,1 0-15,0 0 15,0 0-15,0 0 0,-25-25-1,24-50 1,-24 51-1,0-1 1,0 0-16,0 0 31</inkml:trace>
  <inkml:trace contextRef="#ctx0" brushRef="#br0" timeOffset="8891.3547">28377 10567 0,'24'0'47,"1"25"-16,-25-1-16,25 1 32,-25 0-15,25-25-32,0 0 125,24-25-125,1-24 15,-25 24 1,99-25-1,-100 25-15,1 25 16,0 0-16,-50 0 266</inkml:trace>
  <inkml:trace contextRef="#ctx0" brushRef="#br0" timeOffset="9686.0278">27806 10517 0,'25'0'32,"-25"50"14,0-25-30,0-1-16,0 1 31,0 0 110</inkml:trace>
  <inkml:trace contextRef="#ctx0" brushRef="#br0" timeOffset="10778.0041">27930 10542 0,'0'-25'47,"25"25"16,-25-25-48,25 25-15,-1 0 32,1 0-32,0 0 15,0 0 17,-25 50 30,0-25-31,0 0 126,25-1-142,0-24 1,-25 25-1,24-25 1,-24 25 31,0 0-16,0 0-15,0-1-1,0 1 17,-24-25 15,-1 0-32,25 25 16,-25-25-31,0 0 47</inkml:trace>
  <inkml:trace contextRef="#ctx0" brushRef="#br0" timeOffset="11592.7077">28029 12650 0,'0'25'31,"0"0"16,0 25-32,0-26-15,0 1 16,0 0-16,0 0 16,0 24-16,0-24 15,25 25-15,-25-25 16,0-1-1,0 1-15</inkml:trace>
  <inkml:trace contextRef="#ctx0" brushRef="#br0" timeOffset="12539.3748">28228 12700 0,'0'-25'125,"25"0"-110,24 1 1,-24-1-16,0 25 16,0 0-16,-25-25 15,24 25-15,1 0 16,0 0 0,0 25 15,-25 24-16,0-24 1,0 25 0,0-25-16,0-1 15,0 1-15,-25 0 32,0 0-17,50-25 63,0 0-62,-25 25 0,25-25-16,-1 24 0,1 1 15,0 0 16,-25 0-15,25-25 0,-25 25-1,0-1-15,0 1 16,0 0 0,-25 0-1,25 0-15,0-1 16,-25-24 15,0 0-31,1 0 0,-1 0 16,-25-49-1,25-26 1</inkml:trace>
  <inkml:trace contextRef="#ctx0" brushRef="#br0" timeOffset="14792.552">32172 10294 0,'0'-25'109,"0"-24"-93,0 24 15,0 0-15,0 0-1,0 0 17,24 1-17,1 24 48,0 0-32,0 0-15,0 0-1,0 0 1,-1 0-1,-24 24-15,25-24 32,-25 25-17,0 0 1,25 0 0,-25 0-1,0-1 1,0 1-1,0 0 1,0 25 0,0-26-1,0 1 1,-25 0 0,0-25 15,1 0-16,-1 0 32,0-25-31,0 0 0,25 1 15,-25-1 0,0 0-15,1-25-1,-1 1 1,25 24-16</inkml:trace>
  <inkml:trace contextRef="#ctx0" brushRef="#br0" timeOffset="19664.3967">29146 13419 0,'24'0'16,"-24"25"15,0 0-31,0 25 16,0 24-1,-24-24-15,-1-1 16,0-24-16,0 49 0,0-24 16,0 0-1,-49 49 1,49-50-1,0-24-15,1 50 0,24-51 16,-25 1-16,0 25 16,25-25-1,-25-25 1,25 24 0,-25 1-16,25 0 15,-24-25 1,-1 0-16,-25 25 15,25 0 1,1-25 15,-1 0-15,0-25 0,-25-25-16,50 25 15,-49-74-15,24 50 16,0 24-16,0 0 15,25 0-15,0 0 16,0 1 0,0-26-1,0 25 1,0 0 0,0 1-16,0-1 15,0 0 1,0 0-16,0-24 15,0 24 1,0 0-16,0 0 16,25 25 77,25 0-93,-25 0 32,24 0-32,-24 0 15,25 50-15,-1-50 16,1 25-16,-25 24 0,24-49 16,1 25-1,-25 0-15,24 24 16,-49-24-16,75 25 15,-51-25-15,1-1 16,50 76 0,-26-1-1,-24-50-15,25-24 16,-50 25-16,25-25 16,-1 0-1,-24-1-15,25 1 16,-25 0 31,25-25 31,-25 25-47,0 0-15</inkml:trace>
  <inkml:trace contextRef="#ctx0" brushRef="#br0" timeOffset="32807.2206">32916 10939 0,'0'-25'62,"0"0"-46,0 0-16,0 1 16,0-1-1,0-25 1,-25 25 0,25 1-1,0-1-15,0 0 16,0-25-1,0 26 32,25 24-31,-25-25 15,25 25-15,-1 0-1,1 0 1,0 0-16,-25 25 16,25-25-16,0 24 15,-25 1-15,24-25 16,26 75 0,-25-26-16,-25 1 15,0-25 1,25-1-1,-25 1 17,0 0-1,0 0-31,0 0 16,0-1-1,0 1 1,0 0-16,0 0 15,-25-25 1,0 25 0,0-25-1,25 24-15,-25-24 0,25 25 16,-24-25-16,-1 0 16,0 0-16,0 0 31,0 0-16,1-25 1,-1 1 15,0-1-15,0 0 0,25 0-1,-25 0 1,25 1-1,-24 24 1,24-25-16,0 0 16,-25 0 15</inkml:trace>
  <inkml:trace contextRef="#ctx0" brushRef="#br0" timeOffset="34248.2455">27831 10964 0,'0'24'31,"0"1"-15,0 25 0,25-25-1,-25-1-15,0 1 16,0 0-16,0 0 31</inkml:trace>
  <inkml:trace contextRef="#ctx0" brushRef="#br0" timeOffset="35575.1982">27955 11013 0,'25'25'78,"-25"0"-62,0 0-1,24-25 1,-24 24-16,0 1 62,0 0-30,25-25-32,0 0 46,0 0 1,-25-25-47,25 25 16,-25-25 0,0 1-16,0-1 31,0 0-16,25 25-15,-25-25 16,0 0 0,0 50 140,24 0-140,-24 0-1,0 0 1,25-1-1,-25 1-15,0 0 32,0 0-1,0 0 16</inkml:trace>
  <inkml:trace contextRef="#ctx0" brushRef="#br0" timeOffset="36466.8255">31824 12526 0,'0'50'62,"0"-25"-46,0 0-16,0-1 16,0 51-16,0-1 15,25-24 1,-25-25 0,0-1-1</inkml:trace>
  <inkml:trace contextRef="#ctx0" brushRef="#br0" timeOffset="37432.8423">31998 12477 0,'0'49'47,"0"-24"-47,0 0 16,0 25-16,0-26 16,0 1-1,0 0-15,0 0 16,25-25-16,-25 25 15,0-1 1,0-48 62,25 24-78,-1-25 16,-24 0-16,0 0 15,25 25-15,-25-25 16,0-24 0,0 74 140,0 49-140,0-49-16,0 24 15,0-24-15,25 25 16,-25-25-1,0-1-15,0 1 0,25 25 16,-25-25 0,0-1-1,0 26 1,0-25 15,25-25-15</inkml:trace>
  <inkml:trace contextRef="#ctx0" brushRef="#br0" timeOffset="38954.2901">32420 13395 0,'0'74'62,"0"-49"-62,-25 49 16,-25 1-16,26-1 16,-26 75-16,25-124 15,-25 74-15,26-25 16,-26 50-16,25-74 15,-24 49-15,-1 0 16,50-74-16,-25 50 16,0-51-16,1 26 15,24-25-15,-50 24 16,25-49 0,0 25-16,1 0 31,-1 0 0,0-25-15,0 0 15,0 0-15,1-50-16,-1 1 15,25 24-15,-50-50 16,25 1-16,25 24 15,-49-24-15,24 49 16,25-25 0,0-49-16,0 50 15,0 24-15,0 0 16,0-25 0,0 1-16,0 24 15,0 0-15,0-24 16,0-26-1,0 50 1,0 1 0,0-1-16,0 0 31,25 25 63,0 0-79,-1 0 1,26 0 0,-25 25-16,0-25 15,49 74-15,0-24 16,-24 24-1,24-49-15,1 49 0,24 1 16,-74-1-16,24-24 16,-24-25-16,25 49 15,49 1 1,-74-26-16,0-24 16,0 0-1,-50-50 235,0-25-250</inkml:trace>
  <inkml:trace contextRef="#ctx0" brushRef="#br0" timeOffset="40840.7069">28501 11038 0,'0'25'109,"24"0"-93,1-1-1,0 1-15,-25 0 16,0 0 0,25-25 171,24-75-171,-24 26-1,124-100-15,-99 124 16,-1-24 0,1 24-1,-1-25-15,51 1 0</inkml:trace>
  <inkml:trace contextRef="#ctx0" brushRef="#br0" timeOffset="45625.8353">20141 7863 0,'25'0'78,"0"0"-78,-25 25 15,25 0-15,0-25 0,-1 24 16,-24 1 0,25 0-16,0 25 0,0-25 15,-25-1 17,25-24-32,-25 25 15,0 0 16,24-25 32,26-50-47,0-24-16,-1-25 15,75-25-15,-49 49 16,24-49-16,-49 75 15,-1-1-15,-24 25 16</inkml:trace>
  <inkml:trace contextRef="#ctx0" brushRef="#br0" timeOffset="48804.3758">12204 3994 0,'25'24'78,"0"1"-62,-25 25 0,24-25-16,1 49 15,0-24 1,0-1-16,0 1 16,-25-1-1,49-73 95,100-26-95,49-49-15,50-25 16,1 49-16,-1-49 15,0 0-15,-25 25 16,50-50-16,-149 100 16,-75 24-16,-24 25 15</inkml:trace>
  <inkml:trace contextRef="#ctx0" brushRef="#br0" timeOffset="52166.6616">4589 1488 0,'0'25'93,"0"0"-93,0 0 16,0-1-16,25 1 16,-25 0-16,0 25 15,24 24 1,1-24-16,-25-25 15,0 24-15,0-24 16,50-50 93,124-74-93,148-149 0,50 49-16,124-123 0,273-75 15,397-149-15,-248 472 16,-149 74 0,-248 0-16,-149 0 0,-224 0 15,-73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29:54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2406 0,'0'25'93,"0"0"-61,25-25-17,0 24 1,0-24 0,-25 25-1,25 0-15,0 0 0,-1-25 16,-24 25-16,25-25 47,-25 24-16,25-24-15,0 0-16,-25 25 15,25-25 110,24 0-109,-24-25-16,25 1 15,24-26-15,-49 50 16,0-25-16,-1 0 16,1 25-16,0 0 15,-25-24 1,25 24 0,24 0-1,-24 0 1,0-25-1,0 25 1,0 0 0,-1 0 15,1 0 16</inkml:trace>
  <inkml:trace contextRef="#ctx0" brushRef="#br0" timeOffset="3504.1427">12601 3398 0,'0'0'0,"0"-25"125,0 1-109,0-26-16,0 25 16,0-24-16,0-1 15,0 25-15,0 0 16,0 1 15,25 24 141,-25 24-172,24 1 16,1 0-1,0 0-15,-25 0 16,25-1-1,0 1 1,-50-25 281,0 0-266,0 0-15,0 0-1,1 0 1,-26 0-16,25 0 16,50 0 374,0-25-374,0 25 0,-25-24 109,24 24-94,1 0 0,-25-25 0,25 0 16,0 0-31,0 25-16,-1-25 15,1 1 1,-25 48 187,0 1-203,0 0 16,0 25-1,-25-26 1,25 1-16,-24 25 16,24-25-1,-25-25-15,25 24 16,0 1 0,0 0-1,0 0 1,-25-25-1,25 25 1,0-1 47,-25-24-48,25 25 63,-25-25 63,25-25-141,0 1 16,-24-1 15,-1 25 156,25-25-187,0 0 16,-25 0 0</inkml:trace>
  <inkml:trace contextRef="#ctx0" brushRef="#br0" timeOffset="24000.6406">17438 2853 0,'24'0'109,"1"-25"-93,-25 0 0,0 0-1,0 0-15,0 1 16,0-1-16,0-25 16,0 25-16,0 0 15,0 1 1,0-1 15,-25 25 16,1 0-16,-1 25-31,0-1 16,0-24-1,25 25 1,-25-25 0,25 25-16,0 0 15,0 0 1,-24 24-16,24-24 16,0 0-16,0 49 15,0-49-15,24-74 172,26 49-156,-25-50-16,0 25 15,-25-24-15,24 24 16,-24 0 0,0 0-1,25 25 79,-25 25-78,0 0-16,0 0 15,25-1-15,-25 1 16,25 25-1,-25-25 1,0 24-16,0-74 156,0-24-140,0 24 0</inkml:trace>
  <inkml:trace contextRef="#ctx0" brushRef="#br0" timeOffset="24652.192">17686 2654 0,'25'0'110,"-1"0"-95,1 0 1,25 25-16,-1-25 15,-24 0 1,0 0 0,0 0-16,0 0 15,-1 0 32,1 0 0,-25-25 16,0 0-63</inkml:trace>
  <inkml:trace contextRef="#ctx0" brushRef="#br0" timeOffset="25250.7205">18058 2530 0,'0'0'0,"0"25"0,49 0 16,-24-1 15,0-24-31,-25 25 16,25-25-16,0 0 15,-25 25-15,24-25 47,-24 25-31,0 0 0,0 0-1,0-1 1,0 1-16,0 25 15,-24-25 1,-1-1 0,0 1-1,0 25-15,25-100 125,0 1-109,0-51-16,25 51 0</inkml:trace>
  <inkml:trace contextRef="#ctx0" brushRef="#br0" timeOffset="26379.6345">18430 2406 0,'25'0'46,"-25"25"17,24 0-47,-24-1 15,0 1-16,0 0 1,0 0 0,0 0-1,0-1 1,0 1 0,0 0-1,0 0 1,0 0-1,0 0 1,0-1 15,0 1-15,0 0 0,0 0-1,0 0 32,25-25 0,0 0 31,0 0-31</inkml:trace>
  <inkml:trace contextRef="#ctx0" brushRef="#br0" timeOffset="27815.8266">18777 2629 0,'25'0'63,"0"0"-63,0 0 15,-1 0 16</inkml:trace>
  <inkml:trace contextRef="#ctx0" brushRef="#br0" timeOffset="28199.2032">18628 2803 0,'0'0'0,"25"0"15,0 0-15,0 0 32,0 0-32,-1 0 15,1 0 1,0 0 15</inkml:trace>
  <inkml:trace contextRef="#ctx0" brushRef="#br0" timeOffset="29825.3519">19124 2456 0,'25'0'31,"-25"24"0,25-24-15,0 25-16,0 74 15,-25-74-15,24 0 16,-24 0-16,0 0 16,0 0-16,0-1 15,0-48 235,0-1-250,0-50 16,0 50 0,25 25 77,0 0-77,0 0 0,0 0 15,-1 25-16,1 0-15,0 0 32,-25 0-17,0 0-15,25-1 16,0 1 15,-25 0-15,0 0 15,0 0 0,0-1-31,0 1 16,-25 0 15,0-25 0,0 0-15,0 0 0,1 0-1,-1 0 1,-25 0 0,50-25-1,0 0-15,-25 25 16,25-24-16,-24-26 31,24 25-15,0 0-16,-25 1 15,25-1-15,0 0 16,0 0 0,0 0-1,0 0 1,0 1-1,-25-1-15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2:0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3919 7045 0,'25'0'63,"0"0"-16,0 0-32,-1 49 1,1 1-1,0-25-15,-25-1 16,25-24-16,-25 25 16,25 0-16,-25 0 47,24-25-32,26-50 79,-25 50-78,24-49-16,1-1 15,24 0-15,26-24 16,-76 49-1,1 25-15,0 0 0,0-25 16,0 25 15,-1 0-15,1 0 46,0 0-30</inkml:trace>
  <inkml:trace contextRef="#ctx0" brushRef="#br0" timeOffset="2856.306">4068 7689 0,'0'25'47,"0"-50"78,0 1-125,0-26 15,0 25 1,0 0-16,25-24 16,-25 24-16,0 0 15,0 0 1,25 25 171,-1 25-171,1 0 0,-25 25-16,0-26 15,25 1-15,0 0 16,-25 0-1,0 0 1,-25-50 109,0 25-109,0-25-1,1 25 1,24-25 0,-25 25-1,0 0 32,25-25-47,-25 25 16,0-24-1,1 24-15,24-25 16,-25 25 0,50 0 155,-1 0-171,1 0 16,0 0 0,0-25-1,0 25-15,-1-25 32,1 25-17,0 0-15,0 0 16,0-25 140,-25 50 0,0 0-156,-25-25 16,0 25-16,25 0 31,-25-25-31,25 24 31,-25 1 48,1 0-33,24 0-30,-25-25 0,25 25 15,-25-1 0,25 1 16,-25-25-16,0-49 219</inkml:trace>
  <inkml:trace contextRef="#ctx0" brushRef="#br0" timeOffset="22705.2005">7888 6970 0,'0'25'63,"0"0"-63,0 0 15,0-1-15,0 51 16,0-50-16,0-1 15,0 26-15,0-25 16,0 0-16,0-1 16,0 1-1,0 0-15,0 0 16,0 0 0,0-75 124,25 0-124,-25 26-16,0-26 15,0 0-15,24 50 16,-24-24-16,25-26 16,-25 25 15,25 25 16,0 0-32,0 0 17,0 0-32,-25 25 31,24-25-31,-24 25 16,0 0-1,0-1 1,0 1 15,0 0-15,0 0-16,-24 0 15,24-1 1,-25 1-16,0 0 31,0-25-15,0 0-1,0 0 110</inkml:trace>
  <inkml:trace contextRef="#ctx0" brushRef="#br0" timeOffset="23523.7831">8334 7243 0,'25'0'203,"0"0"-188,0 0-15,0 0 16,-1 0 0,-24-25 156,0 0-157</inkml:trace>
  <inkml:trace contextRef="#ctx0" brushRef="#br0" timeOffset="24310.378">8483 7045 0,'25'24'0,"0"-24"15,0 25 1,-1-25 0,1 25-16,-25 0 15,25-25 1,-25 25 31,25-1-47,-25 1 125,0 0-110,-25 0 1,0 0 31,0-25-47,25 24 16,0 1 30,-24-25-30</inkml:trace>
  <inkml:trace contextRef="#ctx0" brushRef="#br0" timeOffset="26735.1735">8830 6846 0,'0'0'0,"25"25"15,-25 25-15,0-26 16,0 1-16,0 0 16,0 0-16,0 0 15,0 24-15,0 26 16,0-51-16,0 26 16,0-25-16,0 24 15,0-24 1,0 0-16,0 25 15,0-26 1,25-24 78,-25 25-94,25-25 15,0 0 17,-25-25-32,24 25 15,1-49-15,-25-1 0,25 25 16,0-24-16,-25-1 16,0 25-16,0 1 15,0-1 16,0 0 173,0 0-173,0 0-31,0-24 15,0 24 1,0 50 47,0 0-48,0-1-15,0 1 16,0 25-1,0-1-15,0-24 16,0 0 0,0 0-1,0 0-15,0-1 16,25-24-16,0 0 47,-1 0-32,-24-24 1,25-26-16,0 25 16,-25-24-16,25-26 15,-25 50-15,25-49 16,-1 49-16,-24 0 16,0 1-1,0-1-15,0 0 16,0 0-1,0 50 110,0 25-125,0-1 16,0 1 0,0 24-16,25-24 15,-25 49-15,0-25 16,0-24 0,0 0-16,0 24 15,0-24-15,0-26 0,0 1 16,0 25-16,0-25 31,0-75 78,25-24-109,-25 24 16,0 0-16,0 26 16,0-51-16,0 1 15,0-25-15,0 24 16,0 50 0,0 50 77,25-25 1,-25-25-78,25 1-16,-25-1 15,0-25-15,0 1 16,0-1-16,0-25 16,0 51-16,0-1 15,24 25 79,-24 49-78,0 51-16,0-51 15,25 26-15,0-1 16,-25-24-16,0-25 15,0 24-15,0-24 16,25 0 0,-25 0-16,0-1 15,25-24-15,-25-24 125</inkml:trace>
  <inkml:trace contextRef="#ctx0" brushRef="#br0" timeOffset="27192.4979">9327 6896 0,'0'25'15,"24"-25"-15,1 0 16,0 0-1,0 0 1,0 0 0,-1 0-1,1 0 17</inkml:trace>
  <inkml:trace contextRef="#ctx0" brushRef="#br0" timeOffset="28258.2678">9624 7119 0,'25'0'78,"0"0"-62,0 0 15,-1 0-31</inkml:trace>
  <inkml:trace contextRef="#ctx0" brushRef="#br0" timeOffset="28881.8222">9624 7293 0,'0'24'16,"25"-24"15,0 0 0,0 0-15,-1 0-1,1 0 1,0 0 31,0-24 31</inkml:trace>
  <inkml:trace contextRef="#ctx0" brushRef="#br0" timeOffset="30084.8846">10046 6970 0,'25'0'79,"0"0"-64,-1-25 1,-24 1-1,0-1 17,0 0-1,-24 25 16,-1 0-32,0 0 17,25 25-1,-25-25-15,25 25-1,0-1-15,0 1 16,0 0-1,0 25-15,0-26 16,0 1 0,0 0-1,0 0-15,0 0 16,0-1 0,0 1-1,0 0 1,0 0-1,0 0 1,0-1 0,0 1 15,25-25-31,0 25 47,0-25-32,-1 0-15,1 0 32,0 0-17,0 0 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3:40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10864 0,'25'0'406,"-25"25"-390,0 0-1,25-25 1,-25 25 0,24 0 46,-24-1-46,0 1 15,25-25 0,-25 25 1,0 0-1,25 0 16,-25-1 0,50-24 15,24-24-62,-24-1 16,-1 0-16,26-25 15,24 26-15,-50-1 16,1 0-16,0 25 16,-50-25-1,49 0 1,-24 25-1,-25-24 1,25 24 0,24-25-16,-24 25 15,0 0-15,0-25 16,0 0 0,0 25-16,-1 0 0,1 0 15,0 0 1,-25-25-1,25 25 1</inkml:trace>
  <inkml:trace contextRef="#ctx0" brushRef="#br0" timeOffset="3133.7152">2034 11534 0,'0'0'0,"0"25"16,-25-75 124,25 26-124,0-1 0,0 0-1,0 0-15,0 0 32,0 1-17,0-1 1,0 0-1,25 25 204,0 25-188,-25 0-31,25-25 16,-25 24-16,24-24 16,-24 25-1,25-25 1,0 0 0,-25 25 62,0 0-63,25-25-15,-25 25 16,-25-25 171,0 0-171,0 0 0,1 0-1,-1 0-15,0 0 16,0 0 62,0 0-15,25-25 312,0 0-360,25-25 1,0 26-1,0 24-15,-25-25 16,25 25-16,-1-25 31,-24 0-15,25 25-16,0 0 78,0 0-47,-25-25-31,0 50 203,-25 0-203,25 0 16,-25 0-16,0-1 16,1 1-16,-1 25 15,25-25 17,-25-1 139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4:15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6077 11162 0,'0'-25'219,"0"0"-188,0 1-15,-25-1 0,25 0-1,0 0 32,0 0-16,0 1 1,0-1 14,0 0 33,0 0-17,25 25-46,0 0 31,0 0-1,0 0-14,-1 0-1,-24 25-31,25-25 16,-25 25 15,25-25-31,0 25 15,0-1 17,-25 1-17,0 0 1,0 0 15,24-25-15,-24 25-16,0-1 15,0 1 1,0 0 0,0 0-1,0 0 1,-24-25 62,24 25-62,-25-25 15,0 0-15,0 0 15,0 0 16,1 0 0,-1 0-32,0-25 63,25 0-46,-25 0-17,25 0 16,-25 25-15,25-25 0,0 1-1,0-1 1,-24 25-16,24-25 16,0 0 15,0-49-16,0 49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4:53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5011 14139 0,'0'24'156,"-25"1"-141,25 0 1,-25 0 0,25 0-1,-25-25-15,25 24 32,0 1-32,0 0 31,-25-25-16,25 25 1,-24-25 0,24 25 15,-25-25 0,0 0 110,0-25-126,25 0 1,-25 25 0,25-25 15,0 0-15,0 1 15,0-1-16,0 0 1,0 0 15,0 0 63,25 25 0,0 0-63,0 0 0,0 0-15,-1 25 0,26 0 15,-50 0-31,25 0 31,0-1-15,-1-24 15,1 50-15,-25-25-16,25-25 15,0 25-15,0 0 16,-25-1 15,24-24-31,-24 25 16,25-25-1,-25 25 1,0 0 0,25-25-1,-25 25 16</inkml:trace>
  <inkml:trace contextRef="#ctx0" brushRef="#br0" timeOffset="4794.8101">1587 14759 0,'-24'0'109,"-1"0"-93,-25 0 156,1 0-172,24 0 15,0 0-15,0 0 16,0 0-1,25 25 79,0-1 47,25 1-126,-25 25 1,0-1-16,0-24 16,0 25-16,0-25 15,0-1-15,0 26 16,0 0-16,0-26 16,0 26-1,0 0-15,25 24 16,-25 1-16,0-26 15,0 1-15,0-1 16,0-24-16,0 25 16,0-25-16,0 24 15,0-24-15,0 25 16,0 24-16,0-49 16,0 0-1,0-1 1,0 26-16,0-25 15,0 0 1,0-1-16,0 1 16,0 0-1,0 0-15,0 0 16,0-1-16,0 26 16,0 0-16,25-1 15,0-49 126,-25-25-126,0 1 1,24 24 0,-24-50-16,0 0 15,0 1-15,0-50 16,-49 24-16,24 26 16,0-26-16</inkml:trace>
  <inkml:trace contextRef="#ctx0" brushRef="#br0" timeOffset="6094.7251">1339 15329 0,'0'25'47,"0"0"-32,-24 25 1,-26-26-16,0 26 15,26-50-15,-1 50 16,0-50 0,0 24-1,0-24-15,1 0 32,-1 0 30,25-24-46,0-1-1,0 0 1,0-25 0,-25 50-1,25-24-15,0-1 16,0-25-1,0 25 17,25 25-17,0 0 17,-1 0-17,1 0 32,0 25-31,0 0-16,-25 0 15,25 0 1,-1-1 15,-24 1-31,25-25 0,-25 25 16,0 25-1,25-50 1,-25 24 0,0 1 15,0 0-15,0 0-1,0 0 1,25-25-1,-25 24-15,25 1 32</inkml:trace>
  <inkml:trace contextRef="#ctx0" brushRef="#br1" timeOffset="17340.4706">223 14139 0,'-25'0'109,"25"24"-93,0 1 30,0 0-30,0 0-16,25 0 16,0-1-16,-25 1 15,25-25 157,-25 25-156,25-25-1,-1 25-15,1-25 47,0 0 31,0 0-62,24-25-16,-24 25 16,-25-25-16,50 0 15,-25 25-15,24-24 16,1-1-16,0 0 16,-1-25-16,-24 50 15,25-24-15,-26-1 16,26 25-16,0-25 15,-26 0-15,26 0 16,0 1-16,-1-1 16,-24 25-16,49-25 15,-49 0 1,25 25-16,-25 0 16,-1 0 15,1 0-31,0-25 15,0 25 17,0 0-17,-1 0-15,1 0 16,0-24 0,0 24-1,0 0 32,-1 0-31,1 0 31</inkml:trace>
  <inkml:trace contextRef="#ctx0" brushRef="#br1" timeOffset="27916.4907">6896 4738 0,'0'24'62,"0"26"-62,0-25 16,0 0-16,0 0 15,0-1-15,0 1 16,0 0-16,0 0 16,0 0-1,0-1 1,-25-24 187</inkml:trace>
  <inkml:trace contextRef="#ctx0" brushRef="#br1" timeOffset="29775.9019">5383 8930 0,'0'-25'172,"0"0"-109,24 25-63,1 0 15,0 0 17,0 0-17,0 0-15,-1 0 16,1 0 15,0 25 16,-25 0-31,0-1 15,0 1-16,0 0 17,0 0-17,-25-25-15,0 25 16,1 0 0,-1-25-1,-25 49 1,25-24 15,50-25 63,0 0-79,0 0 1,24 0-16,1 0 16,-25 0-16,0 0 0,24 0 15,-24 0 1,0 0-16,0 0 16,-1 0 15,-73 0 156</inkml:trace>
  <inkml:trace contextRef="#ctx0" brushRef="#br1" timeOffset="31614.1975">4564 12725 0,'0'-25'125,"25"25"-94,0 0 0,-1 0-31,1 0 31,-25 25-15,0 0 31,0-1-16,0 1-15,-25 0-1,1 0 1,24 0 47,24-25 77,1 0-124,-25 24-16,25-24 31,-25 25-15,25-25-16,-25 25 15,0 0 17,0 0-1,0-1 0,0 1-15,-25-25 15,25 25-15,-25-25-1,0 0-15,1 0 16,-1 0-16,0 0 15,0 0 1,0 0 0,1 0-1,-1 0 1,0 0 0</inkml:trace>
  <inkml:trace contextRef="#ctx0" brushRef="#br1" timeOffset="39133.7448">3845 14759 0,'0'25'31,"0"-1"1,0 1-1,0 25-15,-25-50-1,25 25-15,-25-25 16,0 49-16,1-24 15,-1 25 1,0-50 0,25 24-1,-50 26-15,50-25 16,-25 0 0,1-1 15,-1 51-31,-25-26 15,25-24-15,-24 25 16,24 0-16,0-26 16,0 1-16,1-25 0,-1 50 15,0-1 1,25-24 0,-25-25-1,25 25 16,-25-25-31,25 25 16,-24 0 0,-1-1-1,25 1-15,-25 0 16,25 0 31,-25-25 15,0 0-46,25 25 0,0-1-1,-24-24-15,-125 75 16,99-50-16,1-25 15,-1 24 1,0-24-16,1 25 16,24-25-16,0 0 0,25-25 15,-25 25 1,25-24-16,-25-26 16,25 0-1,-24 26-15,-1-26 16,25 25-16,0 0 15,0-24-15,0-1 16,0 1-16,0 24 16,0-25-16,0-24 15,25 49 1,-25 0-16,0 0 16,0 0-1,0-24 1,0 24-16,0 0 15,0 0 1,24-24-16,26-1 16,-50 25-16,0 1 0,25-1 15,-25 0 1,0 0-16,0 0 31,25 25-31,24 0 78,-24 0-62,25 0 0,-25 0-16,24 0 15,-24 0 1,25 0-16,-26 0 31,1 0-15,25 0-1,-25 0 1,24 0 0,-49 25-16,25 0 15,0-25 1,0 50-1,24-1-15,-24 1 16,0-25 0,0-25-16,-25 24 15,0 1-15,49 0 16,-49 0 0,50 0-16,-50-1 15,25-24 1,-1 25-16,1 0 0,0 0 15,-25 0-15,50-25 16,-26 25 0,1-25-16,-25 49 15,25-49-15,-25 25 16,25 0 0,-25 0-1,25-25-15,-25 24 0,25-24 16,-25 25-1,24 0 17,-24 0-17,25-25 1,0 25 0,0-1 30,0 1 33,-25-74 139</inkml:trace>
  <inkml:trace contextRef="#ctx0" brushRef="#br1" timeOffset="53025.346">2902 11609 0,'25'0'94,"0"0"-79,0 0 32,-1 0-31,1 0-1,0 0 1,0 0-16,0 0 16,-1 0-1,1 0-15,0 0 16,0 0 0,0 0-1,-1 0-15,1 0 31,0 0-15,0 0 15,0 0-15,-1 0 0,1 0 30,0 0-30,0 0 15,0 0-15,-1 0 15,1 0-15,0 0 15,0 0 0</inkml:trace>
  <inkml:trace contextRef="#ctx0" brushRef="#br1" timeOffset="55006.7463">1339 11286 0,'25'0'125,"-25"50"-94,25-50-31,-25 49 31,25-24-31,0 0 16,-25 0 0,0 0 15,24 24 0,-24-24 0,25-25 235,0 0-250,49 0-1,-74-25-15,50 25 16,-25-25-1,49 1-15,-49 24 16,50-25 0,-1 0-16,-49 25 15,0 0-15,24 0 16,-24-25-16,25 25 16,-26-25-1,51 25-15,-50 0 0,49 0 16,-49-24-16,49 24 15,-24 0-15,-25-25 16,24 25 0,1 0-1,-25-25 17,-1 25-1,1 0-16,0 0 17,-25-25-1,25 25-31,25-25 31,-26 25-15,1 0 31</inkml:trace>
  <inkml:trace contextRef="#ctx0" brushRef="#br1" timeOffset="57691.6596">992 11361 0,'0'-25'235,"25"25"-220,0-25 17,0 25-17,-1 0 1,-24-25-16,25 25 31,0 0 0,0 0-15,0 0 0,-1 0 30,-24 25 1,25-25-47,-25 25 47,0 0-31,0-1-1,0 1 17,0 0-17,0 0 17,-25 0-32,1-1 31,-1 1 0,0-25-15,50 0 202,0 0-186,-1 0-17,1 0 1,0 0 0,0 0 30,0 0 1,-25 25-31,0 0 0,0 0 46,0-1-15,0 1-31,0 0-1,-25-25 1,25 25-1,-25-25 17,0 0-1,0 0 0,1 0-15,-1 0 15,0 0-31,0 0 31,0 0-15,1 0 15,-1 0-31,0 0 31,25-25 204</inkml:trace>
  <inkml:trace contextRef="#ctx0" brushRef="#br0" timeOffset="75940.0743">1984 12080 0,'-24'0'140,"24"-25"-124,0 0-1,0 0 1,0 1-16,0-1 156,0 0-140,0 0 46,0 50 142,24-25-189,-24 25 1,0 0-1,0-1 1,25-24 109,-25 25-109,25-25 31,-25 25-47,25-25 15,-25 25 1,25 0-1,-50-25 189,0-25-189,-25 25-15,26 0 31,24-25 266,0 0-281,24 0 0,1-24-1,0 49 1,-25-25-16,25 25 15,0 0 1,-25-25-16,24 25 16,-24-25-1,25 25 1,0 0 31,-25 25 93,0 0-124,-50 0 0,50 0-16,-49-1 15,49 26-15,-50-50 16,50 25-16,-25-25 16,25 25-1,0-1 32,-24-24-16,24 25 1</inkml:trace>
  <inkml:trace contextRef="#ctx0" brushRef="#br0" timeOffset="92500.7236">6400 11708 0,'0'-25'62,"0"0"-46,24 25-1,-24-25 1,0 1 0,25-1-16,0 0 31,-25 0-16,25 25 1,0 0 47,-1 25-32,1 0 0,0-25-15,-25 25-16,0-1 15,0 1 1,0 0 0,0 0-16,0 0 15,0-1 16,0 1-15,0 0 15,-25-25-15,25 25 15,-25 0-31,1-25 16,-1 24 31,0-24-47,0 0 31,0 0-15,1 0 15,-1 0-16,0-24 17,25-1-17,0 0 48,0 0-48,0 0 1,0 1 0,0-1-1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6:50.72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9376 12452 0,'0'25'94,"0"0"-79,0 24 1,0 1 0,0-25-1,0-1 1,0 1-16,0 0 16,0 0-16,0 0 15,0-1 1,25-24 78,0 0-79,0 0 1,-1 0-16,1 0 15,0 0 17,0 0-17,-25-24 1,25-26 0,-25 0-16,0 26 15,24-1 16,-24 0-15,25 25 15,-25-25-31,0 50 235,0 25-220,0-26-15,0 26 16,0-25-16,0 0 16,0-1-1,0 1-15,0 0 16,0 0-1,0 0-15,0-1 16,0 1 0,0 0-16,0 0 0,0 0 15,0-1 1,0 1 0,0 0-1,0 0 1,0 0-1</inkml:trace>
  <inkml:trace contextRef="#ctx0" brushRef="#br0" timeOffset="6342.8144">12179 14213 0,'0'25'62,"0"0"-46,0-1 0,0 26-16,-25 0 15,-24-25-15,24-1 16,-25 1-16,1 25 16,24-50-16,0 0 15,25 25-15,-50-25 16,50 24-16,-49-24 15,24 25-15,0-25 16,0 0 0,-24 0-16,24 0 62,0 0-46,25-49-1,0 24 1,0 0-16,0 0 0,0 0 16,0 1-1,0-1-15,0 0 16,0-25 0,0 25-1,0 1 1,0-1-16,25 25 15,-25-25 1,25 25 0,0 0 15,-1 0-15,1 0 15,0 0 0,0 0-15,0 0-1,-1 0 1,1 0 0,0 0-1,-25 25-15,25-25 16,-25 25-16,25-1 15,-1-24 1,1 0 0,-25 25-16,25-25 15,0 50 1,0-50-16,-1 25 16,1 0-16,0-25 15,-25 24 1,25-24 15,-25 25-15,25-25-1,0 0 1,-25 25 0,24-25 30</inkml:trace>
  <inkml:trace contextRef="#ctx0" brushRef="#br0" timeOffset="8090.0599">10939 14808 0,'0'25'46,"0"0"-30,0 0 0,0 0-1,-25 24-15,25 1 16,-99 74 0,74-99-1,0 49-15,-24-49 16,49 0-16,-50 49 15,25-49-15,0 25 16,1-26-16,-1 1 16,0 0-16,25 25 15,-25-50-15,0 49 16,1-49 0,24 25-16,0 0 15,-25 0-15,25-1 16,-25 1-1,0 0 1,25 0-16,-25-25 16,25 25-1,0-1 1,0 1 31,-24-25 78,-1-25-110,25-24-15</inkml:trace>
  <inkml:trace contextRef="#ctx0" brushRef="#br0" timeOffset="10239.5903">9872 14908 0,'25'0'93,"-25"24"-61,25-24-17,0 0 1,-1 0 46,1 25-62,0-25 32,-25 25-17,50 0 17,-25 0-17,-1-1 16,1 1-15,0-25 0,0 25 31,0-25-32,-1 25 1,1-25 15,0 0-15,-25 25-16,25-25 15,0 0 1,-1 24 0,1 1-1,0-25 16,0 25-31,0 0 16,24 0 0,26 24-1,-26-49 1,1 25-16,-50 0 0,25-25 16,24 25-1,-24 0 16,0-1-31,24 1 16,-24 0 0,-25 0-1,50-25 1,-25 25-16,-1-1 16,1-24-16,-25 25 15,25-25 1,0 25-16,0-25 0,-1 25 15,1 0 17,0-1-32,0-24 62,-25 25-31,25-25-15,0 25 15,-1-25 1,-24 25-17,25 0 16,0-25 16,-25 24-15,25-24 46,0 0-63,-25 25 17,24 25 202,1-50-218,-25 25-16,25-25 15,-50 24 157</inkml:trace>
  <inkml:trace contextRef="#ctx0" brushRef="#br0" timeOffset="25349.5577">7392 14089 0,'0'25'157,"0"0"-142,25-1 1,-25 1-16,24 0 16,-24 0-1,0 0 1,25-25-1,-25 24-15,25-24 172,25-49-156,24 49 0,-24-50-16,-1 25 15,26-24 1,73-1-16,-98 25 15,25 1-15,-26 24 0,1-25 16,-50 0 0,49 25-16,-24-25 15,0 25 1,0 0-16,0-25 16,-1 25-1,1-24-15,0 24 31,0 0-15,0 0 0,-1-25 15</inkml:trace>
  <inkml:trace contextRef="#ctx0" brushRef="#br0" timeOffset="30082.344">1538 11981 0,'25'0'156,"-1"24"-156,-24 1 31,25-25-31,-25 25 16,0 0 0,25-25-16,-25 25 15,25-1 1,0 1 15,0-25 63,-1 0-32,1 0-46,74-49-16,-49 24 16,0 0-1,-1 0-15,-24 0 16,25 1-16,-1-1 16,-24 25-1,0-25 1,0 25-16,-1 0 15,1 0 1,0 0 0,0-25-1,0 25 1,-1 0-16,1 0 16,0 0-1,0 0 1,0 0-16,-1 0 47,1 0-16,-25-25-15,25 25-1,-50 0 141,0 0-156</inkml:trace>
  <inkml:trace contextRef="#ctx0" brushRef="#br0" timeOffset="32484.0594">1042 12005 0,'0'25'141,"0"0"-110,0 25-16,0-26 1,0 1 0,0 0 46,25-25-46,-1 25 15,1-25-15,0 0-16,0 0 31,0 0 0,-1 0-15,1 0 15,0-25 0,-25 0 1,25 25-17,-25-25 16,25 25-15,-25-24 218,0-1-202,0 0 61,0 50 32,0 0-109,0-1-16,0 1 16,0 0-1,0 0-15,0 25 16,0-26 15,0 1-15,0 0-1,0 0 1,0 0 172</inkml:trace>
  <inkml:trace contextRef="#ctx0" brushRef="#br0" timeOffset="65840.0646">3398 7441 0,'0'25'140,"0"0"-124,25 0-16,-25 24 16,0-24 15,25 0-31,-25 0 0,0 0 15,0-1-15,0 1 63,0 0-32,25-25 110,-1 0-141,1 0 15,0 0 1,25-50-16,24 50 16,-49-24-16,0-1 15,0 0-15,24 0 16,-24 25-16,0-25 16,24 25-16,-49-24 15,25 24-15,0-25 16,0 25-1,0 0 64,-1 0-64,1-25 1,0 25-1,0 0 1,0 0 0,-1-25 15,1 25 0</inkml:trace>
  <inkml:trace contextRef="#ctx0" brushRef="#br1" timeOffset="104598.8327">9922 8012 0,'0'25'63,"0"24"-63,0-24 15,0 25-15,0-25 16,0 24-1,0-24-15,0 0 16,0 0-16,0-1 16,0 1 77,-25-50 1,0 25-78,25-24-16,-25 24 15,25-25-15,0 0 0,-24 0 16,24 0 0,-25 1-1,25-1 1,-25 25-16,25-25 16,0 0-16,-25 25 15,25-25-15,-25 25 94,1 0-78,-1 0-16,0 0 15,0 0-15,25 25 63,-25 0-63,25 0 15,0 0-15,0-1 16,0 1 0,-24 25-16,24-25 15,0-1 16,0 1-31,0 0 16,0 0 0,0 0-1,0-1-15,24 1 16,-24 0 0,25-25-1,0 25 16,-25 0-15,25-25 0,0 0-16,-1 0 31,1 0-15,-25-25-1,25 25 1,-25-25-1,25 25-15,-25-25 0,25 25 16,-25-25 0,0 1-16,24 24 15,-24-25-15,25 0 32,-25-25-17,25 1-15,-25-26 16,0 51-16,0-1 15,0 0-15,0 0 16,0 0-16,0 1 16,0-26-1,0 0 1,0 1-16,0 24 16,0-25-1,0 25 16,0 1-15,0-26 0,0 25-1,0 0 17,0 75 93,0 0-125,0-26 15,0 26-15,0 0 16,0-1-1,0 1-15,0 0 16,0-26-16,0 1 16,0 74-16,0-74 15,0 0 1,0 0 0,0 0-1,0-1 16,0 1-15,0 0 0,0 0-1,0 0 1,0-1 0,0 1-1,0 0 79,0 0-63,25-25-15,0 0 265,-1 25-234,1-25 94,0 0-95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39:04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17165 9302 0,'25'0'32,"-25"25"14,0-1-30,0 1 0,0 0-16,0 0 15,24 24-15,-24-24 0,0 0 16,0 0 0,-24-50 249,-1 0-249,0 0-16,25 1 15,-25-1 1,0 0 15,-24 25 1,24 0-17,0 0 16,0 0 1,1 0-1,-1 0 16,25 25-16,0 0-15,0-1-1,0 1 1,0 25 0,0-25-1,0 24 32,25-49-47,-1 25 16,1-25 15,0 0 0,0 0 16,0 0-31,-1 0 31</inkml:trace>
  <inkml:trace contextRef="#ctx0" brushRef="#br0" timeOffset="1517.2555">17214 9103 0,'0'25'78,"0"0"-78,0 49 15,0-49-15,0 0 16,0 0-16,0 0 16,0-1-16,0 1 15,0 0-15,0 0 16,0 0-1,0-1 1,0 1 0,0 0-1,0 0 17,0 0 61,0-1-46,0 1-16,-24-25 219,-1 0-218,0 0-17,0 0 17,0 0-17,1 0 48,-1 0 124</inkml:trace>
  <inkml:trace contextRef="#ctx0" brushRef="#br0" timeOffset="16354.509">15776 10046 0,'0'25'188,"25"-25"-173,-25 25 32,0-1-15,24-24-17,-24 25 1,0 0 46,25-25-62,0 0 47,0 0-16,0 0-31,-1 0 16,1 0 0,25 0-16,24 0 0,1-25 15,-51 25-15,26-25 16,0 25-16,-26-24 16,1 24-1,-25-25 1,25 25-16,0 0 31,0 0 0,0 0-15,-1 0 15,1 0 32</inkml:trace>
  <inkml:trace contextRef="#ctx0" brushRef="#br0" timeOffset="20993.1457">12179 10641 0,'25'25'78,"0"0"-63,-25 0 1,0-1-16,25-24 16,-25 25-1,0 0 17,0 0-17,24-25 16,26 0 63,-25 0-94,24-50 16,1 25-16,49-49 15,-24 24-15,49-24 16,-75 24-16,50-24 16,-99 49-16,25 25 15,0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2-03T07:40:52.6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13122 11311 0,'0'25'31,"24"-25"47,26 0-62,-25 0-1,0 0 1,0 0-16,24 0 16,1 0-1,-25 0-15,24 0 16,-24 0-16,0 0 15,0 0-15,24 0 16</inkml:trace>
  <inkml:trace contextRef="#ctx0" brushRef="#br0" timeOffset="1778.3766">14883 12898 0,'0'-24'141,"0"-1"-126,0 0-15,0 0 16,0 0 0,0 1 15,0-1-15,0 0 15,-25 0 16,0 25-32,0-25 1,1 25 46</inkml:trace>
  <inkml:trace contextRef="#ctx0" brushRef="#br0" timeOffset="2933.3069">14114 8706 0,'0'25'234,"0"25"-218,25-25 0,-1-1-1,26-24-15,-25 25 16,0-25 15,-25 25-31,24-25 16,1 25-1,-25 0 1,25-1 0,-25 1-1,0 0 1,0 0 31,-50-25-16,50 25-31,-24-25 16,-1 0-16,0 0 15,0 0 1,0 0 0,1-25-1</inkml:trace>
  <inkml:trace contextRef="#ctx0" brushRef="#br0" timeOffset="3470.6883">14114 8657 0,'25'0'47,"49"0"-47,-24 0 16,123 0-1,-148 0-15,0 0 16,0 0-16,0 0 31</inkml:trace>
  <inkml:trace contextRef="#ctx0" brushRef="#br0" timeOffset="5588.1965">15056 12378 0,'-24'0'32,"-26"0"-17,0 0-15,1 0 16,-1 24-16,1 1 15,24-25-15,-25 50 16,1-50-16,-1 49 16,25 1-1,-24-25-15,49 0 16,-25 24-16,0-24 16,25 0-16,0 24 15,-25-24 1,25 0-16,0 0 15,0 0-15,0-1 16,0 1-16,0 0 16,0 25-1,0-26 1,0 1-16,0 0 16,0 0-1,0 0-15,0-1 16,25-24-1,-25 25-15,25-25 16,0 0 0,-1 0-16,1 0 15,0 0-15,0 0 16,24 0 0,1-25-16,-25 25 0,24-24 15,1-1 1,-25-25-16,0 1 15,-1 24 1,-24 0 0,0 0-16,0 0 0,0 1 31,0-1-15,0 0-1,0 0 1,-24 0-1,24 1 1,0-1 0,-25 0 15,0 25-15,25-25-16,-25 25 31,0-25-16,1 25 1,-1 0 0,0 0-16,0 0 15,-49 0 1,49 0 15,25 25 0,0 0-31,-25-25 16,0 25-16,25 0 16,-24-1-1,24 1 1,0 0 0,0 0 15</inkml:trace>
  <inkml:trace contextRef="#ctx0" brushRef="#br0" timeOffset="10168.3275">16371 10790 0,'0'-25'94,"25"0"-79,-25 1 1,25-1-1,-25 0-15,25 25 16,-25-25-16,24 25 16,1-25 15,0 25 0,0 0 16,0 0-31,-25 25-1,0 0 1,24-25 0,-24 25-16,0 0 15,0-1 1,0 1-16,0 0 15,0 0 1,0 0-16,0-1 0,0 1 16,0 0-1,0 0 1,0 0 0,-24-25-16,-1 24 15,0 1 1,0 0 15,0-25 32,-24 0-48,24 0 32,25-25-31,0-24 31,0 24-32,0 0-15,0 0 16,0 0-1,0 1 1,0-1 62</inkml:trace>
  <inkml:trace contextRef="#ctx0" brushRef="#br0" timeOffset="13397.712">15131 13791 0,'0'50'62,"0"0"-62,0-26 16,0 26-16,0 0 15,0-26-15,-50 26 16,50 0-16,0-26 16,-25 1-16,1 25 15,24-1-15,-25-24 16,0 0 0,25 0-16,0 0 15,-25 0-15,0-1 16,25 1-1,0 0 17,-24 25-17,-1-26 1,0 1 0,25 0-16,-25-25 15,0 0 63,1-74-62,-1 24-16,0 0 16,0-24-16,-24 24 15,49-24-15,0 49 0,-25 0 16,25 0-16,-25 1 15,25-1-15,0 0 32,0-25-32,0 26 15,0-1 1,0 0 0,0 0-1,0 0 16,25 1-15,0 24-16,-25-25 16,0 0-1,49 25 48,-24 0-63,0 25 15,24 0-15,-24-1 16,0 1-16,0 0 16,0 25-16,24-1 15,-24 26 1,25-26-16,-50-24 16,24 25-16,26-1 15,-50-24-15,0 0 16,50 25-16,-50-26 15,24 1 1,1 0-16,-25 0 16,25 24-16,0-24 15,-25 0-15,25-25 16,-25 25-16,0 0 16,24-25-1,1 24 16,0 1-31,-25 0 16</inkml:trace>
  <inkml:trace contextRef="#ctx0" brushRef="#br0" timeOffset="18584.0118">11832 11063 0,'0'25'78,"25"-25"-62,-25 24-16,24-24 31,-24 25-31,25-25 16,-25 25-1,0 0 1,25-25 0,-25 25-1,25 0 79,0-25 47,-1 0-126,1 0 1,99-75-1,-49 25 1,-26 26-16,125-51 16,-174 50-16,50 25 15,-26 0 1,1 0-16,0-24 16,0 24-16,0 0 15,-1 0-15,1 0 16</inkml:trace>
  <inkml:trace contextRef="#ctx0" brushRef="#br0" timeOffset="28615.8131">16396 11633 0,'0'-24'94,"0"-1"-79,25 25 1,-25-50-16,25 25 16,-25 1-16,0-26 31,0 25-31,0 0 0,24-24 15,-24 24 1,0 0 0,25-24-1,0 49 17,-25-50-32,25 50 15,-25-25 1,25 25-1,-1 0 17,1 0-17,0 0 17,-25 25-17,0 0-15,25-25 31,-25 25-15,0-1-16,25 1 31,-25 0-31,0 0 32,0 0-17,0-1 1,0 1-16,0 0 31,0 0-15,0 0-1,0-1-15,0 1 32,-25-25-17,0 25 16,25 0 1,-25 0-17,0-25 17,1 0 14,-1 0 17,0 0-1,25-25-46,0 0 15,0 0 1,-25 25-17,25-25 1,0 1 15,-25-1 125</inkml:trace>
  <inkml:trace contextRef="#ctx0" brushRef="#br0" timeOffset="31039.8438">19025 13791 0,'25'0'0,"0"0"47,0 0 0,-1 0-32,1-24 1,0 24-16,0 0 16,0 0-1,-1 0-15,1-25 0,0 25 32,-50 0 93,0 0-110,1 0-15,-1 0 16,0 0-1,0 0 1,0 0-16,1 0 16,-1 0 15,0 0 16,50 0 93,0 0-124,-1 0 0,-24 25 296,0-1-312</inkml:trace>
  <inkml:trace contextRef="#ctx0" brushRef="#br0" timeOffset="35019.2414">18405 13643 0,'0'24'94,"0"1"-78,0 25-1,-25-25 1,25-1 343,-25 1-359,1 25 16,-1-25-16,0-1 16,25 1-16,-25-25 15,25 50-15,-25-25 16,1 24-1,-1-24 1,0 0-16,25 49 16,-50-24-16,26-25 15,24 24 1,-25 1-16,0-25 16,25 0-16,-25-25 15,25 24-15,-25-24 0,25 25 16,0 0-1,-24 0 1,24 0 15,-25-25-31,25 24 16,0 1-16,-25-25 16,0 25 30,0 0 17,1-25-16,-26 0 0,0 0-32,1 0 1,24-25 0,0 25-16,0-25 93,25 0-77,-24 1 0,-1-26-1,25 25 16,-25 25-31,25-49 16,-25-26-16,25 50 16,0-24-1,0 24-15,-25 25 16,25-25-16,0 0 16,0 0-1,0 1 1,0-1-1,0 0-15,0 0 16,0 0 0,0-24-16,0 24 15,0 0 1,0 0-16,0-24 31,25 49-15,-25-25-1,0 0-15,25 0 16,-25 1 0,25 24-16,-25-25 15,25 0-15,-25 0 16,0 0 0,24 25-1,1-24 16,-25-1 32,25 25-32,0 0-15,0 0 15,-1 0-15,1 0-16,0 0 15,0 25 1,0-25 0,-1 24-16,26 1 31,-50 0-16,25 0-15,0 0 16,-1-1 0,26 1-16,-50 0 15,25-25-15,0 25 16,-1 0 0,1-1-1,0 1 1,0 0-1,0 0 1,-25 0 0,49-1-1,-49 1 1,50 25-16,-25-25 16,-1 24-1,1-24-15,0 0 16,0 24-16,0-49 0,-1 25 15,-24 0-15,0 0 16,25-25 0,0 25-16,-25 0 15,25-1 1,-25 1-16,25-25 16,0 0-1,-25 25 1,24 0-1,-24 0 32</inkml:trace>
  <inkml:trace contextRef="#ctx0" brushRef="#br0" timeOffset="36687.6893">17264 12551 0,'0'-25'172,"0"1"-157,0-1-15,50 25 110,-26 0-95,26 0 1,24 0-16,1 0 16,-25 0-1,-1 0-15,-24 0 0,0-25 16,-25 0-16,25 25 15,-25 25 142,0 25-142,0 24 1,0-24 0,-25 24-16,25-24 15,-25-1-15,25-24 0,0 0 16,0 0-1,-25-1-15,25 1 0,0 0 32,0 25-1,0-26-15,0-48 155,0-1-171</inkml:trace>
  <inkml:trace contextRef="#ctx0" brushRef="#br0" timeOffset="37342.1533">17562 12799 0,'25'0'15,"-1"0"1,1 0-16,0 0 16,0 0-1,0 0-15,-1 0 0,1 0 31,0 0 1</inkml:trace>
  <inkml:trace contextRef="#ctx0" brushRef="#br0" timeOffset="39215.6342">12129 11534 0,'25'50'94,"-25"-25"-79,25-1-15,-25 1 16,0 0 15,25-25-15,-25 25 0,0 0-1,25-25 1,24 0 109,1-50-110,0 0-15,-1 26 16,26-1-16,-26-25 16,1 25-16,-25 25 15,-1 0 1,-24-24 15,25 24-31,25 0 16,-25 0-1,-1 0 48</inkml:trace>
  <inkml:trace contextRef="#ctx0" brushRef="#br0" timeOffset="57188.3635">10765 10294 0,'0'25'63,"0"24"-48,50 26-15,-25-50 16,-25-1-16,24 1 16,-24 25-16,25-25 15,-25-1-15,0 1 16,25 25-1,-25-25 17,25-25-1,0 0-15,49-25-1,50-99-15,-25 49 0,50-24 16,-25-25-16,25 50 15,-50-25-15,-24 74 16</inkml:trace>
  <inkml:trace contextRef="#ctx0" brushRef="#br0" timeOffset="60506.2461">5085 8310 0,'50'0'141,"-26"0"-141,1 0 16,25 0-1,-25 0 1,-1 0-16,1 0 47,0 0-32,0 0 1,0 0 15,-1 0-15,1 0-1,0 0-15,0 0 32,0 0-17,-50 0 220,0 0-220,-25 0 1,26 0 0,-1 24-1,0-24 1,0 0 31,50 0 203,0 0-235,0 0-15,-1 0 16,1 0 46</inkml:trace>
  <inkml:trace contextRef="#ctx0" brushRef="#br0" timeOffset="63133.4953">3324 8161 0,'0'49'141,"25"-24"-125,-25 0-16,0 0 31,24-25-15,-24 25-16,25-25 31,-25 24-31,50-73 125,-1 49-110,-24-50-15,0 50 16,0-49 0,0 24-16,-1 0 0,1 25 15,0-50-15,0 26 32,0 24-17,-25-25 1,0 0-1,25 25-15,-1-25 16,1 0 0,0 0-1,0 25 48</inkml:trace>
  <inkml:trace contextRef="#ctx0" brushRef="#br0" timeOffset="64426.5042">4118 8037 0,'0'25'266,"0"-1"-188,0 1-47,24-25-15,1 0 15,-25 25-15,25-25-1,0 0 16,-25 25-15,25-25 15,-25 25-15,24-1-16,1-24 31,-25 25-15,0 0 15,0 0 0,0 0 32,0-1-32,-25-24-15,1 0-16,-1 0 47,0 0-16,0 0 47,0 0-62</inkml:trace>
  <inkml:trace contextRef="#ctx0" brushRef="#br0" timeOffset="65082.9768">4167 8062 0,'25'0'47,"0"0"-31,0-25-1,-1 25 1,1 0 0,0-25-1,0 25 17,0 0-17,-1 0 1</inkml:trace>
  <inkml:trace contextRef="#ctx0" brushRef="#br0" timeOffset="67493.0034">4291 7317 0,'25'0'281,"-25"25"-109,0 0-78,0 0-79,0 0 32,0-1-16,0 1-15,0 0 0,-25-25 15,25 25-16,-25-25-15,25 25 32,-24-25-17,24 24 1,0 1 46,-25-25 204,50 0-235,-1 0 16,1 0 109,0 0-140,0 0 0,0 0 46,-1 0-15,1 0 31,0 0-31,0 0-16,0 0 16</inkml:trace>
  <inkml:trace contextRef="#ctx0" brushRef="#br0" timeOffset="69319.4856">4390 7342 0,'-24'0'16,"-1"0"15,0 0 16,0 0-31,0 0-16,1 0 15,-1 0 1,0-25-1,0 25 1,0 0 0,1 0-1,-1 0-15,0 0 32,0 0 14,0 0 17,50 0 62,0 0-125,0 0 16,0 0-1,-1 0 1,1 0-1,0 0 17,0 0-17,0 0 1,-1 25 0,1-25 15,-25 25 0,0 0 0,0 0-15,0-1 15,0 1-15,0 0-1,-25 0 1,1 0 0,-1-1-16,50 1 125,-1-25-110,1 0 1,0 0 0,0 0-1,0 0-15,-1 0 16,1 0-1,0 0 17,0 0-17,0 0 32,-1 0-16,1 0 110</inkml:trace>
  <inkml:trace contextRef="#ctx0" brushRef="#br0" timeOffset="73722.8112">11683 10889 0,'-50'0'94,"26"25"-94,-26-25 16,0 50-16,1-26 15,24 1 17,25 0-32,0 0 15,-25 0 1,25-1-16,0 26 16,-25-25-16,25 0 15,0 0 1,0-1-16,0 1 31,0 0-15,25-25-1,0 0 1,0 0 0,0 0 15,-1 0-16,-24-25 32,0 0-15,0 1-17,0-1 1,-24 25 156</inkml:trace>
  <inkml:trace contextRef="#ctx0" brushRef="#br0" timeOffset="74735.5274">11410 11633 0,'50'0'94,"24"0"-94,-49 0 16,49 0-1,-49 0-15,0 0 31,0 0 110,0 0-78,-25 25-32,0 0-16,0 25 1,0-1 0,0-24-16,0 49 15,-25 1-15,0-26 16,0-24-16,25 0 16,0 49-16,0-24 15,-25-50-15,25 25 16,0 25-1,-24-50 142,24-50-157,0 25 15,0 0-15</inkml:trace>
  <inkml:trace contextRef="#ctx0" brushRef="#br0" timeOffset="75214.9556">11609 11906 0,'24'0'31,"76"0"-15,-26 0-1,-24-49-15,-1 24 16,26 25-16,-100-50 156</inkml:trace>
  <inkml:trace contextRef="#ctx0" brushRef="#br0" timeOffset="86789.7071">11832 3101 0,'25'0'31,"-1"0"-16,1 0 17,0 24-1,0 1-15,0 0 15,-1 0-31,-24 0 15,50-1 1,-50 1-16,25 0 16,-25 0-1,0 0 1,25-25 46,24 0 17,26-25-64,98-50 1,-49 26-1,50-1-15,-75 1 0,0 24 16,-24 0-16,-26 0 16,-24 0-16,25 25 15,-25 0 1,-1-24 15,1 24-15,0 0 15,0 0 0</inkml:trace>
  <inkml:trace contextRef="#ctx0" brushRef="#br0" timeOffset="88805.3461">11559 3076 0,'0'25'94,"0"-1"-94,0 51 16,0-50-16,0 24 15,0 1-15,0-25 16,0-1 0,0 1-1,0 0-15,0 0 0,0 0 16,0-1-1,0-73 95,0-1-110,0 25 15,0-24 1,0-50-16,0 74 16,0 0-1,0-25-15,0 1 16,0 24 0,0 0 15,0 75 203,0-25-234,0-1 16,0 1-16,0 25 15,0-25 1,0-1 0,0 1-16,0 0 15,0-50 157,0-24-156,0-1-16,25 25 0,-25 0 15,0-24 1,0 24-16,0 0 16,0 50 156,0 0-172,0 24 15,0-24-15,0 25 16,0-1-1,0-24-15,0 0 16,0 0-16,0-50 203</inkml:trace>
  <inkml:trace contextRef="#ctx0" brushRef="#br0" timeOffset="94640.7292">9897 1339 0,'25'-49'109,"-25"24"-93,25-25-16,-1 1 16,1 24-16,0 0 15,-25-24 1,25-1-16,0 50 15,0-25 1,-1 25 15,1 0-15,0 0 0,0 0-16,0 0 31,-1 0 0,1 0-31,0 25 16,-25 0-16,0 0 31,25-1-31,-25 26 31,0 24-15,0-49-1,0 0-15,0 25 16,0-26 0,0 1-1,-25-25-15,0 25 16,0 0 0,1-25-1,24 25-15,-25-25 0,0 24 16,0-24-1,0 0 1,1 0 0,-1-24-1,0-1 1,-25-25 15,50 25-15,0 1-1,0-51 1,0 50 0,0 1-16,0-1 15,0 0-15,0 0 16,0 0 0,0 1-16,0-1 31,25 25-16,0-25 17,0 25-17,0 0 1,-1 0 15,1 0 16,0 0-31,-25 25-16,25-25 15,-25 25-15,0-1 16,0 26 0,25-50-1,-25 25-15,0 0 31,0-1-15,0 1-16,0 0 16,0 25 15,0-26-15,-25-24-1,0 25-15,0-25 16,0 25-1,1-25-15,-1 0 16,0 0 0,0 0-16,25-25 15,-25-24 1,0 24-16,25 0 16,0 0-16,0 0 15,-24-24 1,24 24-16,0 0 15,0 0-15,0 1 16,0-1 0,0 0-16,24-25 15,1 50-15,0-24 16,0-1-16,25 0 31,-1 0-31,-24 25 16,0 0 15,0 0-31,-1 0 16,1 25-1,-25 0 1,0 0 0,25-25-16,-25 24 15,0 1-15,0 0 16,0 0-16,0 0 15,0-1 1,0 26-16,0-25 16,0 0-16,0-1 15,-25 1 1,25 0 0,-49 0-16,49 0 15,-25-1-15,-25 1 16,25-25-1,1 0 17,-1 0-32,0 0 15,0 0 1,0-25 0,25 1-1,0-26-15,0 25 16,0 0-1,0 1-15,0-1 16,0 0 0</inkml:trace>
  <inkml:trace contextRef="#ctx0" brushRef="#br0" timeOffset="102888.6688">11509 3944 0,'-49'0'109,"24"0"-93,25-25-1,0 0 17,0 1-17,0-1 16,0 0-15,0 0 0,0 0-1,0 1-15,0-1 32,25 0-32,0 25 31,-25-25-31,24 25 31,1 0-15,0 0-1,0 0 1,0 0 15,-1 0-15,1 0-16,0 0 31,-25 25-31,25 0 16,-25 0-1,0-1 1,0 1 0,0 25 15,0-25-16,0-1 1,-50 26 0,50-25-16,-25 0 15,-24 24 1,49-24 0,-25-25-16,0 50 15,25-26-15,-25-24 16,1 25-1,24 0 1,0 0 0,0 0-1,0-1 32,0 1-16,24 0 16,-24 0-31,25-25 0,0 0-1,0 0 1,0 0-1,-1-25 1,-24 0 15,25 25-31,-25-25 32,0 1-1,0-1-16,0 0-15,0 0 32,0-24-32,0 24 15,0 0 1,-25 25-16,25-25 16,-24 25-16,-1-25 15,0 25 1,25-49-16,-25 49 15,0 0 1,1 0 15,-1-25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3360-9299-4AF3-B3D2-65013417453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55BD-066F-4806-800A-BDF61257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Pre-order-traversal </a:t>
            </a:r>
            <a:r>
              <a:rPr lang="en-US" dirty="0"/>
              <a:t>(root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tree is not empty:</a:t>
            </a:r>
            <a:endParaRPr lang="en-US" dirty="0"/>
          </a:p>
          <a:p>
            <a:pPr lvl="2"/>
            <a:r>
              <a:rPr lang="en-US" dirty="0" smtClean="0"/>
              <a:t>Print root-&gt;info</a:t>
            </a:r>
          </a:p>
          <a:p>
            <a:pPr lvl="2"/>
            <a:r>
              <a:rPr lang="en-US" dirty="0"/>
              <a:t>Pre-order-traversal (</a:t>
            </a:r>
            <a:r>
              <a:rPr lang="en-US" dirty="0" smtClean="0"/>
              <a:t>root-&gt;left)</a:t>
            </a:r>
            <a:endParaRPr lang="en-US" dirty="0"/>
          </a:p>
          <a:p>
            <a:pPr lvl="2"/>
            <a:r>
              <a:rPr lang="en-US" dirty="0"/>
              <a:t>Pre-order-traversal (root-</a:t>
            </a:r>
            <a:r>
              <a:rPr lang="en-US" dirty="0" smtClean="0"/>
              <a:t>&gt;right)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209800" y="3297320"/>
            <a:ext cx="6754530" cy="3227670"/>
            <a:chOff x="2209800" y="3297320"/>
            <a:chExt cx="6754530" cy="3227670"/>
          </a:xfrm>
        </p:grpSpPr>
        <p:grpSp>
          <p:nvGrpSpPr>
            <p:cNvPr id="6" name="Group 5"/>
            <p:cNvGrpSpPr/>
            <p:nvPr/>
          </p:nvGrpSpPr>
          <p:grpSpPr>
            <a:xfrm>
              <a:off x="2743201" y="3297320"/>
              <a:ext cx="5893645" cy="3156235"/>
              <a:chOff x="-889918" y="728058"/>
              <a:chExt cx="6984891" cy="40697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93789" y="2388290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85473" y="1204285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47572" y="2339791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80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60331" y="4111993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62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-889918" y="3949780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32973" y="4088533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92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53837" y="4024179"/>
                <a:ext cx="7620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14" name="Straight Connector 13"/>
              <p:cNvCxnSpPr>
                <a:endCxn id="7" idx="0"/>
              </p:cNvCxnSpPr>
              <p:nvPr/>
            </p:nvCxnSpPr>
            <p:spPr>
              <a:xfrm flipH="1">
                <a:off x="574790" y="1909574"/>
                <a:ext cx="1728536" cy="4787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4"/>
                <a:endCxn id="9" idx="0"/>
              </p:cNvCxnSpPr>
              <p:nvPr/>
            </p:nvCxnSpPr>
            <p:spPr>
              <a:xfrm>
                <a:off x="2466474" y="1890084"/>
                <a:ext cx="1962099" cy="4497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4"/>
                <a:endCxn id="11" idx="0"/>
              </p:cNvCxnSpPr>
              <p:nvPr/>
            </p:nvCxnSpPr>
            <p:spPr>
              <a:xfrm flipH="1">
                <a:off x="-508917" y="3074089"/>
                <a:ext cx="1083707" cy="87569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4"/>
                <a:endCxn id="10" idx="0"/>
              </p:cNvCxnSpPr>
              <p:nvPr/>
            </p:nvCxnSpPr>
            <p:spPr>
              <a:xfrm>
                <a:off x="574790" y="3074089"/>
                <a:ext cx="1166542" cy="10379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  <a:endCxn id="12" idx="0"/>
              </p:cNvCxnSpPr>
              <p:nvPr/>
            </p:nvCxnSpPr>
            <p:spPr>
              <a:xfrm>
                <a:off x="4428572" y="3025591"/>
                <a:ext cx="1285402" cy="10629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4"/>
                <a:endCxn id="13" idx="0"/>
              </p:cNvCxnSpPr>
              <p:nvPr/>
            </p:nvCxnSpPr>
            <p:spPr>
              <a:xfrm flipH="1">
                <a:off x="3334837" y="3025591"/>
                <a:ext cx="1093735" cy="99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403785" y="728058"/>
                <a:ext cx="112295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1551" y="1912064"/>
                <a:ext cx="112295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87796" y="1881482"/>
                <a:ext cx="112295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210169" y="3757163"/>
                <a:ext cx="87952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65353" y="3796117"/>
                <a:ext cx="104274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03542" y="3648973"/>
                <a:ext cx="112295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00471" y="3657599"/>
                <a:ext cx="112295" cy="47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81676" y="5170238"/>
              <a:ext cx="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68049" y="5117068"/>
              <a:ext cx="96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367520" y="4247553"/>
              <a:ext cx="3246660" cy="2257789"/>
            </a:xfrm>
            <a:prstGeom prst="triangle">
              <a:avLst/>
            </a:prstGeom>
            <a:noFill/>
            <a:ln>
              <a:solidFill>
                <a:srgbClr val="FF191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5666215" y="4267201"/>
              <a:ext cx="3246660" cy="2257789"/>
            </a:xfrm>
            <a:prstGeom prst="triangl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4813212"/>
              <a:ext cx="854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LST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09454" y="4800906"/>
              <a:ext cx="854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RST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2631561" y="5644831"/>
              <a:ext cx="866233" cy="668815"/>
            </a:xfrm>
            <a:prstGeom prst="triangle">
              <a:avLst/>
            </a:prstGeom>
            <a:noFill/>
            <a:ln>
              <a:solidFill>
                <a:srgbClr val="FF191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4526284" y="5739710"/>
              <a:ext cx="866233" cy="668815"/>
            </a:xfrm>
            <a:prstGeom prst="triangl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7828793" y="5753957"/>
              <a:ext cx="866233" cy="668815"/>
            </a:xfrm>
            <a:prstGeom prst="triangle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5885021" y="5739710"/>
              <a:ext cx="866233" cy="668815"/>
            </a:xfrm>
            <a:prstGeom prst="triangle">
              <a:avLst/>
            </a:prstGeom>
            <a:noFill/>
            <a:ln>
              <a:solidFill>
                <a:srgbClr val="FF191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3955680" y="2723400"/>
              <a:ext cx="2599200" cy="911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6320" y="2714040"/>
                <a:ext cx="2617920" cy="9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7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27437" y="977547"/>
            <a:ext cx="6416588" cy="3723897"/>
            <a:chOff x="2927437" y="977547"/>
            <a:chExt cx="6416588" cy="37238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437" y="977547"/>
              <a:ext cx="6416588" cy="368017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986463" y="1985963"/>
              <a:ext cx="50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10127" y="2845140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90927" y="4332112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1108" y="4288394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0983" y="2832996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09536" y="4147446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13996" y="4149590"/>
              <a:ext cx="46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84" y="183172"/>
            <a:ext cx="3098691" cy="1431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790" y="5525"/>
            <a:ext cx="3000272" cy="1786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050" y="552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463" y="489955"/>
            <a:ext cx="29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Root==a means root !=0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5425" y="1943100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70, 60, 30,62,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366440" y="866160"/>
              <a:ext cx="2643840" cy="402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7080" y="856800"/>
                <a:ext cx="2662560" cy="420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85" y="1975057"/>
            <a:ext cx="2370028" cy="109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052763" y="1975057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410840" y="2428920"/>
              <a:ext cx="2268720" cy="348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1480" y="2419560"/>
                <a:ext cx="2287440" cy="3672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5" y="3341894"/>
            <a:ext cx="2370028" cy="109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263364" y="3341894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642960" y="3866400"/>
              <a:ext cx="375480" cy="295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600" y="3857040"/>
                <a:ext cx="394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2170080" y="3920040"/>
              <a:ext cx="98280" cy="125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720" y="3910680"/>
                <a:ext cx="117000" cy="1443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" y="4748587"/>
            <a:ext cx="2250862" cy="1039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961706" y="4708731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71280" y="1705680"/>
              <a:ext cx="2411640" cy="41792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920" y="1696320"/>
                <a:ext cx="2430360" cy="41979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20" y="4750405"/>
            <a:ext cx="2146911" cy="99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542981" y="4748587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375120" y="2678760"/>
              <a:ext cx="4045320" cy="3063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760" y="2669400"/>
                <a:ext cx="4064040" cy="308196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3" y="3247977"/>
            <a:ext cx="2370028" cy="109464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4384440" y="3277080"/>
              <a:ext cx="1812960" cy="6166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75080" y="3267720"/>
                <a:ext cx="1831680" cy="63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4902627" y="4708732"/>
            <a:ext cx="926674" cy="634794"/>
            <a:chOff x="4902626" y="4708731"/>
            <a:chExt cx="1712487" cy="83080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30095" y="4700922"/>
            <a:ext cx="999389" cy="680865"/>
            <a:chOff x="4902626" y="4708731"/>
            <a:chExt cx="1712487" cy="83080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/>
              <p14:cNvContentPartPr/>
              <p14:nvPr/>
            </p14:nvContentPartPr>
            <p14:xfrm>
              <a:off x="1196640" y="312480"/>
              <a:ext cx="5751000" cy="49921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280" y="303120"/>
                <a:ext cx="5769720" cy="501084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97" y="1871778"/>
            <a:ext cx="2370028" cy="109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8491538" y="1878864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/>
              <p14:cNvContentPartPr/>
              <p14:nvPr/>
            </p14:nvContentPartPr>
            <p14:xfrm>
              <a:off x="6973920" y="1312560"/>
              <a:ext cx="3965400" cy="14025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64560" y="1303200"/>
                <a:ext cx="3984120" cy="142128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3" y="3281571"/>
            <a:ext cx="1905359" cy="880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8491538" y="3260544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/>
              <p14:cNvContentPartPr/>
              <p14:nvPr/>
            </p14:nvContentPartPr>
            <p14:xfrm>
              <a:off x="6920640" y="1955520"/>
              <a:ext cx="4429440" cy="21880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1280" y="1946160"/>
                <a:ext cx="4448160" cy="22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/>
          <p:cNvGrpSpPr/>
          <p:nvPr/>
        </p:nvGrpSpPr>
        <p:grpSpPr>
          <a:xfrm>
            <a:off x="7256252" y="4733585"/>
            <a:ext cx="926674" cy="634794"/>
            <a:chOff x="4902626" y="4708731"/>
            <a:chExt cx="1712487" cy="83080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20575" y="4815061"/>
            <a:ext cx="999389" cy="680865"/>
            <a:chOff x="4902626" y="4708731"/>
            <a:chExt cx="1712487" cy="83080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/>
              <p14:cNvContentPartPr/>
              <p14:nvPr/>
            </p14:nvContentPartPr>
            <p14:xfrm>
              <a:off x="7018560" y="2482560"/>
              <a:ext cx="3858120" cy="27954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9200" y="2473200"/>
                <a:ext cx="3876840" cy="281412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640" y="3190689"/>
            <a:ext cx="1905359" cy="880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11570004" y="3117807"/>
            <a:ext cx="2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012968" y="4649008"/>
            <a:ext cx="999389" cy="680865"/>
            <a:chOff x="4902626" y="4708731"/>
            <a:chExt cx="1712487" cy="83080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39125" y="4681671"/>
            <a:ext cx="926674" cy="634794"/>
            <a:chOff x="4902626" y="4708731"/>
            <a:chExt cx="1712487" cy="83080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626" y="4748587"/>
              <a:ext cx="1712487" cy="790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6254695" y="4708731"/>
              <a:ext cx="22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/>
              <p14:cNvContentPartPr/>
              <p14:nvPr/>
            </p14:nvContentPartPr>
            <p14:xfrm>
              <a:off x="1652040" y="0"/>
              <a:ext cx="10349640" cy="53136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2680" y="-9360"/>
                <a:ext cx="10368360" cy="53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6" y="0"/>
            <a:ext cx="3547960" cy="2112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3738" y="176759"/>
            <a:ext cx="4124325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In-order-traversal </a:t>
            </a:r>
            <a:r>
              <a:rPr lang="en-US" dirty="0"/>
              <a:t>(root</a:t>
            </a:r>
            <a:r>
              <a:rPr lang="en-US" dirty="0" smtClean="0"/>
              <a:t>)//root=a</a:t>
            </a:r>
            <a:endParaRPr lang="en-US" dirty="0"/>
          </a:p>
          <a:p>
            <a:pPr lvl="1"/>
            <a:r>
              <a:rPr lang="en-US" dirty="0"/>
              <a:t>If tree is not </a:t>
            </a:r>
            <a:r>
              <a:rPr lang="en-US" dirty="0" smtClean="0"/>
              <a:t>empty://root!=0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In-order-traversal (root-&gt;left</a:t>
            </a:r>
            <a:r>
              <a:rPr lang="en-US" dirty="0" smtClean="0">
                <a:solidFill>
                  <a:srgbClr val="FF0000"/>
                </a:solidFill>
              </a:rPr>
              <a:t>)//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Print </a:t>
            </a:r>
            <a:r>
              <a:rPr lang="en-US" dirty="0">
                <a:solidFill>
                  <a:srgbClr val="7030A0"/>
                </a:solidFill>
              </a:rPr>
              <a:t>root-&gt;info</a:t>
            </a:r>
          </a:p>
          <a:p>
            <a:pPr lvl="2"/>
            <a:r>
              <a:rPr lang="en-US" dirty="0" smtClean="0"/>
              <a:t>In-order-traversal </a:t>
            </a:r>
            <a:r>
              <a:rPr lang="en-US" dirty="0"/>
              <a:t>(root-&gt;right)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8723" y="1887876"/>
            <a:ext cx="325003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In-order-traversal </a:t>
            </a:r>
            <a:r>
              <a:rPr lang="en-US" sz="1200" dirty="0"/>
              <a:t>(root</a:t>
            </a:r>
            <a:r>
              <a:rPr lang="en-US" sz="1200" dirty="0" smtClean="0"/>
              <a:t>)//root=b</a:t>
            </a:r>
            <a:endParaRPr lang="en-US" sz="1200" dirty="0"/>
          </a:p>
          <a:p>
            <a:pPr lvl="1"/>
            <a:r>
              <a:rPr lang="en-US" sz="1200" dirty="0"/>
              <a:t>If tree is not </a:t>
            </a:r>
            <a:r>
              <a:rPr lang="en-US" sz="1200" dirty="0" smtClean="0"/>
              <a:t>empty://root!=0</a:t>
            </a:r>
            <a:endParaRPr lang="en-US" sz="1200" dirty="0"/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In-order-traversal </a:t>
            </a:r>
            <a:r>
              <a:rPr lang="en-US" sz="1200" dirty="0">
                <a:solidFill>
                  <a:srgbClr val="FF0000"/>
                </a:solidFill>
              </a:rPr>
              <a:t>(root-&gt;left</a:t>
            </a:r>
            <a:r>
              <a:rPr lang="en-US" sz="1200" dirty="0" smtClean="0">
                <a:solidFill>
                  <a:srgbClr val="FF0000"/>
                </a:solidFill>
              </a:rPr>
              <a:t>)//c</a:t>
            </a:r>
          </a:p>
          <a:p>
            <a:pPr lvl="2"/>
            <a:r>
              <a:rPr lang="en-US" sz="1200" dirty="0">
                <a:solidFill>
                  <a:srgbClr val="7030A0"/>
                </a:solidFill>
              </a:rPr>
              <a:t>Print root-&gt;</a:t>
            </a:r>
            <a:r>
              <a:rPr lang="en-US" sz="1200" dirty="0" smtClean="0">
                <a:solidFill>
                  <a:srgbClr val="7030A0"/>
                </a:solidFill>
              </a:rPr>
              <a:t>info</a:t>
            </a:r>
            <a:endParaRPr lang="en-US" sz="1200" dirty="0">
              <a:solidFill>
                <a:srgbClr val="7030A0"/>
              </a:solidFill>
            </a:endParaRPr>
          </a:p>
          <a:p>
            <a:pPr lvl="2"/>
            <a:r>
              <a:rPr lang="en-US" sz="1200" dirty="0" smtClean="0">
                <a:solidFill>
                  <a:srgbClr val="00B050"/>
                </a:solidFill>
              </a:rPr>
              <a:t>In-order-traversal </a:t>
            </a:r>
            <a:r>
              <a:rPr lang="en-US" sz="1200" dirty="0">
                <a:solidFill>
                  <a:srgbClr val="00B050"/>
                </a:solidFill>
              </a:rPr>
              <a:t>(root-&gt;right</a:t>
            </a:r>
            <a:r>
              <a:rPr lang="en-US" sz="1200" dirty="0" smtClean="0">
                <a:solidFill>
                  <a:srgbClr val="00B050"/>
                </a:solidFill>
              </a:rPr>
              <a:t>)//d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6" y="3141703"/>
            <a:ext cx="3320213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In-order-traversal (root)//root=c</a:t>
            </a:r>
          </a:p>
          <a:p>
            <a:pPr lvl="1"/>
            <a:r>
              <a:rPr lang="en-US" sz="1200" dirty="0"/>
              <a:t>If tree is not empty://root!=0</a:t>
            </a:r>
          </a:p>
          <a:p>
            <a:pPr lvl="2"/>
            <a:r>
              <a:rPr lang="en-US" sz="1200" dirty="0">
                <a:solidFill>
                  <a:srgbClr val="FF0000"/>
                </a:solidFill>
              </a:rPr>
              <a:t>In-order-traversal (root-&gt;left)//0</a:t>
            </a:r>
          </a:p>
          <a:p>
            <a:pPr lvl="2"/>
            <a:r>
              <a:rPr lang="en-US" sz="1200" dirty="0">
                <a:solidFill>
                  <a:srgbClr val="7030A0"/>
                </a:solidFill>
              </a:rPr>
              <a:t>Print root-&gt;info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</a:rPr>
              <a:t>In-order-traversal (root-&gt;right</a:t>
            </a:r>
            <a:r>
              <a:rPr lang="en-US" sz="1200" dirty="0" smtClean="0">
                <a:solidFill>
                  <a:srgbClr val="00B050"/>
                </a:solidFill>
              </a:rPr>
              <a:t>)//0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976" y="4465413"/>
            <a:ext cx="1768140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/>
              <a:t>In-order-traversal </a:t>
            </a:r>
            <a:r>
              <a:rPr lang="en-US" sz="800" dirty="0"/>
              <a:t>(root</a:t>
            </a:r>
            <a:r>
              <a:rPr lang="en-US" sz="800" dirty="0" smtClean="0"/>
              <a:t>)//root=0</a:t>
            </a:r>
            <a:endParaRPr lang="en-US" sz="800" dirty="0"/>
          </a:p>
          <a:p>
            <a:pPr lvl="1"/>
            <a:r>
              <a:rPr lang="en-US" sz="800" dirty="0"/>
              <a:t>If tree is not </a:t>
            </a:r>
            <a:r>
              <a:rPr lang="en-US" sz="800" dirty="0" smtClean="0"/>
              <a:t>empty</a:t>
            </a:r>
            <a:r>
              <a:rPr lang="en-US" sz="800" dirty="0" smtClean="0">
                <a:solidFill>
                  <a:srgbClr val="FF0000"/>
                </a:solidFill>
              </a:rPr>
              <a:t>://root!=0</a:t>
            </a:r>
            <a:endParaRPr lang="en-US" sz="800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(root-&gt;left</a:t>
            </a:r>
            <a:r>
              <a:rPr lang="en-US" sz="800" strike="sngStrike" dirty="0" smtClean="0"/>
              <a:t>)//0</a:t>
            </a:r>
          </a:p>
          <a:p>
            <a:pPr lvl="2"/>
            <a:r>
              <a:rPr lang="en-US" sz="800" strike="sngStrike" dirty="0"/>
              <a:t>Print root-&gt;</a:t>
            </a:r>
            <a:r>
              <a:rPr lang="en-US" sz="800" strike="sngStrike" dirty="0" smtClean="0"/>
              <a:t>info</a:t>
            </a:r>
            <a:endParaRPr lang="en-US" sz="800" strike="sngStrike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(root-&gt;right)</a:t>
            </a:r>
            <a:endParaRPr lang="en-US" sz="800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8253663" y="2298032"/>
            <a:ext cx="34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30, 60, 62, 70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00515" y="4465413"/>
            <a:ext cx="1720013" cy="144655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/>
              <a:t>In-order-traversal </a:t>
            </a:r>
            <a:r>
              <a:rPr lang="en-US" sz="800" dirty="0"/>
              <a:t>(root</a:t>
            </a:r>
            <a:r>
              <a:rPr lang="en-US" sz="800" dirty="0" smtClean="0"/>
              <a:t>)//root=0</a:t>
            </a:r>
            <a:endParaRPr lang="en-US" sz="800" dirty="0"/>
          </a:p>
          <a:p>
            <a:pPr lvl="1"/>
            <a:r>
              <a:rPr lang="en-US" sz="800" dirty="0"/>
              <a:t>If tree is not </a:t>
            </a:r>
            <a:r>
              <a:rPr lang="en-US" sz="800" dirty="0" smtClean="0"/>
              <a:t>empty</a:t>
            </a:r>
            <a:r>
              <a:rPr lang="en-US" sz="800" dirty="0" smtClean="0">
                <a:solidFill>
                  <a:srgbClr val="FF0000"/>
                </a:solidFill>
              </a:rPr>
              <a:t>://root!=0</a:t>
            </a:r>
            <a:endParaRPr lang="en-US" sz="800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(root-&gt;left</a:t>
            </a:r>
            <a:r>
              <a:rPr lang="en-US" sz="800" strike="sngStrike" dirty="0" smtClean="0"/>
              <a:t>)//0</a:t>
            </a:r>
          </a:p>
          <a:p>
            <a:pPr lvl="2"/>
            <a:r>
              <a:rPr lang="en-US" sz="800" strike="sngStrike" dirty="0"/>
              <a:t>Print root-&gt;</a:t>
            </a:r>
            <a:r>
              <a:rPr lang="en-US" sz="800" strike="sngStrike" dirty="0" smtClean="0"/>
              <a:t>info</a:t>
            </a:r>
            <a:endParaRPr lang="en-US" sz="800" strike="sngStrike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(root-&gt;right)</a:t>
            </a:r>
            <a:endParaRPr lang="en-US" sz="800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3688807" y="3137328"/>
            <a:ext cx="3214186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In-order-traversal (root)//</a:t>
            </a:r>
            <a:r>
              <a:rPr lang="en-US" sz="1200" dirty="0" smtClean="0"/>
              <a:t>root=d</a:t>
            </a:r>
            <a:endParaRPr lang="en-US" sz="1200" dirty="0"/>
          </a:p>
          <a:p>
            <a:pPr lvl="1"/>
            <a:r>
              <a:rPr lang="en-US" sz="1200" dirty="0"/>
              <a:t>If tree is not empty://root!=0</a:t>
            </a:r>
          </a:p>
          <a:p>
            <a:pPr lvl="2"/>
            <a:r>
              <a:rPr lang="en-US" sz="1200" dirty="0">
                <a:solidFill>
                  <a:srgbClr val="FF0000"/>
                </a:solidFill>
              </a:rPr>
              <a:t>In-order-traversal (root-&gt;left)//0</a:t>
            </a:r>
          </a:p>
          <a:p>
            <a:pPr lvl="2"/>
            <a:r>
              <a:rPr lang="en-US" sz="1200" dirty="0">
                <a:solidFill>
                  <a:srgbClr val="7030A0"/>
                </a:solidFill>
              </a:rPr>
              <a:t>Print root-&gt;info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</a:rPr>
              <a:t>In-order-traversal (root-&gt;right</a:t>
            </a:r>
            <a:r>
              <a:rPr lang="en-US" sz="1200" dirty="0" smtClean="0">
                <a:solidFill>
                  <a:srgbClr val="00B050"/>
                </a:solidFill>
              </a:rPr>
              <a:t>)//0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1927" y="4465413"/>
            <a:ext cx="1731041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/>
              <a:t>In-order-traversal </a:t>
            </a:r>
            <a:r>
              <a:rPr lang="en-US" sz="800" dirty="0"/>
              <a:t>(root</a:t>
            </a:r>
            <a:r>
              <a:rPr lang="en-US" sz="800" dirty="0" smtClean="0"/>
              <a:t>)//root=0</a:t>
            </a:r>
            <a:endParaRPr lang="en-US" sz="800" dirty="0"/>
          </a:p>
          <a:p>
            <a:pPr lvl="1"/>
            <a:r>
              <a:rPr lang="en-US" sz="800" dirty="0"/>
              <a:t>If tree is not </a:t>
            </a:r>
            <a:r>
              <a:rPr lang="en-US" sz="800" dirty="0" smtClean="0"/>
              <a:t>empty</a:t>
            </a:r>
            <a:r>
              <a:rPr lang="en-US" sz="800" dirty="0" smtClean="0">
                <a:solidFill>
                  <a:srgbClr val="FF0000"/>
                </a:solidFill>
              </a:rPr>
              <a:t>://root!=0</a:t>
            </a:r>
            <a:endParaRPr lang="en-US" sz="800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(root-&gt;left</a:t>
            </a:r>
            <a:r>
              <a:rPr lang="en-US" sz="800" strike="sngStrike" dirty="0" smtClean="0"/>
              <a:t>)//0</a:t>
            </a:r>
          </a:p>
          <a:p>
            <a:pPr lvl="2"/>
            <a:r>
              <a:rPr lang="en-US" sz="800" strike="sngStrike" dirty="0"/>
              <a:t>Print root-&gt;</a:t>
            </a:r>
            <a:r>
              <a:rPr lang="en-US" sz="800" strike="sngStrike" dirty="0" smtClean="0"/>
              <a:t>info</a:t>
            </a:r>
            <a:endParaRPr lang="en-US" sz="800" strike="sngStrike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(root-&gt;right)</a:t>
            </a:r>
            <a:endParaRPr lang="en-US" sz="800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5854368" y="4465413"/>
            <a:ext cx="1689432" cy="144655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/>
              <a:t>In-order-traversal </a:t>
            </a:r>
            <a:r>
              <a:rPr lang="en-US" sz="800" dirty="0"/>
              <a:t>(root</a:t>
            </a:r>
            <a:r>
              <a:rPr lang="en-US" sz="800" dirty="0" smtClean="0"/>
              <a:t>)//root=0</a:t>
            </a:r>
            <a:endParaRPr lang="en-US" sz="800" dirty="0"/>
          </a:p>
          <a:p>
            <a:pPr lvl="1"/>
            <a:r>
              <a:rPr lang="en-US" sz="800" dirty="0"/>
              <a:t>If tree is not </a:t>
            </a:r>
            <a:r>
              <a:rPr lang="en-US" sz="800" dirty="0" smtClean="0"/>
              <a:t>empty</a:t>
            </a:r>
            <a:r>
              <a:rPr lang="en-US" sz="800" dirty="0" smtClean="0">
                <a:solidFill>
                  <a:srgbClr val="FF0000"/>
                </a:solidFill>
              </a:rPr>
              <a:t>://root!=0</a:t>
            </a:r>
            <a:endParaRPr lang="en-US" sz="800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(root-&gt;left</a:t>
            </a:r>
            <a:r>
              <a:rPr lang="en-US" sz="800" strike="sngStrike" dirty="0" smtClean="0"/>
              <a:t>)//0</a:t>
            </a:r>
          </a:p>
          <a:p>
            <a:pPr lvl="2"/>
            <a:r>
              <a:rPr lang="en-US" sz="800" strike="sngStrike" dirty="0"/>
              <a:t>Print root-&gt;</a:t>
            </a:r>
            <a:r>
              <a:rPr lang="en-US" sz="800" strike="sngStrike" dirty="0" smtClean="0"/>
              <a:t>info</a:t>
            </a:r>
            <a:endParaRPr lang="en-US" sz="800" strike="sngStrike" dirty="0">
              <a:solidFill>
                <a:srgbClr val="FF0000"/>
              </a:solidFill>
            </a:endParaRPr>
          </a:p>
          <a:p>
            <a:pPr lvl="2"/>
            <a:r>
              <a:rPr lang="en-US" sz="800" strike="sngStrike" dirty="0" smtClean="0"/>
              <a:t>In-order-traversal </a:t>
            </a:r>
            <a:r>
              <a:rPr lang="en-US" sz="800" strike="sngStrike" dirty="0"/>
              <a:t>(root-&gt;right)</a:t>
            </a:r>
            <a:endParaRPr lang="en-US" sz="800" strike="sngStrike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3233738" y="878305"/>
            <a:ext cx="917157" cy="100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1841083" y="2394284"/>
            <a:ext cx="721643" cy="7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4084" y="3633537"/>
            <a:ext cx="312821" cy="83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>
            <a:off x="2562726" y="4042611"/>
            <a:ext cx="397796" cy="42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4627270" y="2803358"/>
            <a:ext cx="668630" cy="33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15589" y="3633537"/>
            <a:ext cx="211681" cy="83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48926" y="4042611"/>
            <a:ext cx="454067" cy="42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339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Pre-order traversal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Malik</dc:creator>
  <cp:lastModifiedBy>Zainab Malik</cp:lastModifiedBy>
  <cp:revision>10</cp:revision>
  <dcterms:created xsi:type="dcterms:W3CDTF">2020-11-18T05:43:20Z</dcterms:created>
  <dcterms:modified xsi:type="dcterms:W3CDTF">2021-05-31T04:07:04Z</dcterms:modified>
</cp:coreProperties>
</file>