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752f35e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752f35e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752f35e7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752f35e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752f35e7a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d752f35e7a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18a42ef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18a42ef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4.jpg"/><Relationship Id="rId11" Type="http://schemas.openxmlformats.org/officeDocument/2006/relationships/image" Target="../media/image11.png"/><Relationship Id="rId10" Type="http://schemas.openxmlformats.org/officeDocument/2006/relationships/image" Target="../media/image7.png"/><Relationship Id="rId12" Type="http://schemas.openxmlformats.org/officeDocument/2006/relationships/image" Target="../media/image3.png"/><Relationship Id="rId9" Type="http://schemas.openxmlformats.org/officeDocument/2006/relationships/image" Target="../media/image1.png"/><Relationship Id="rId5" Type="http://schemas.openxmlformats.org/officeDocument/2006/relationships/image" Target="../media/image12.jpg"/><Relationship Id="rId6" Type="http://schemas.openxmlformats.org/officeDocument/2006/relationships/image" Target="../media/image5.png"/><Relationship Id="rId7" Type="http://schemas.openxmlformats.org/officeDocument/2006/relationships/image" Target="../media/image8.jpg"/><Relationship Id="rId8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07450" y="71625"/>
            <a:ext cx="8947500" cy="5000400"/>
          </a:xfrm>
          <a:prstGeom prst="rect">
            <a:avLst/>
          </a:prstGeom>
          <a:noFill/>
          <a:ln cap="flat" cmpd="sng" w="76200">
            <a:solidFill>
              <a:srgbClr val="388B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8BB5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224975" y="3162375"/>
            <a:ext cx="63183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388B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Hospital Medical diary</a:t>
            </a:r>
            <a:endParaRPr b="1" sz="2500">
              <a:solidFill>
                <a:srgbClr val="388BB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93778">
            <a:off x="3372550" y="780600"/>
            <a:ext cx="2246499" cy="22464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15500" y="4197875"/>
            <a:ext cx="800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100">
                <a:solidFill>
                  <a:srgbClr val="388BB5"/>
                </a:solidFill>
              </a:rPr>
              <a:t>By:</a:t>
            </a:r>
            <a:endParaRPr b="1" i="1" sz="1100">
              <a:solidFill>
                <a:srgbClr val="388BB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rgbClr val="388BB5"/>
                </a:solidFill>
              </a:rPr>
              <a:t>Marko Ludaic, Denis Expósito , Nikola Panajotovikj</a:t>
            </a:r>
            <a:endParaRPr i="1" sz="1100">
              <a:solidFill>
                <a:srgbClr val="388BB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88BB5"/>
                </a:solidFill>
              </a:rPr>
              <a:t>General concept</a:t>
            </a:r>
            <a:endParaRPr b="1">
              <a:solidFill>
                <a:srgbClr val="388BB5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513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User management = different users will have different </a:t>
            </a:r>
            <a:r>
              <a:rPr lang="en-GB"/>
              <a:t>privileges</a:t>
            </a:r>
            <a:r>
              <a:rPr lang="en-GB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ex. nurse, doctor, receptionist, etc.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Different users will enter data into tables depending on their jobs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Summary information from all tables in the database will be displayed on one page where all staff have access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8250" y="1830475"/>
            <a:ext cx="2703900" cy="16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7250" y="2978203"/>
            <a:ext cx="608450" cy="1614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149" y="1318075"/>
            <a:ext cx="749175" cy="166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1732" y="317375"/>
            <a:ext cx="525275" cy="1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8947580">
            <a:off x="5036880" y="3589301"/>
            <a:ext cx="1948521" cy="1948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302169">
            <a:off x="3697916" y="1786026"/>
            <a:ext cx="1948522" cy="1948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9571491">
            <a:off x="1744191" y="1501451"/>
            <a:ext cx="1948522" cy="1948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66999" y="3162950"/>
            <a:ext cx="608450" cy="148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65746" y="3639648"/>
            <a:ext cx="1010950" cy="10109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 rot="-1333344">
            <a:off x="4917579" y="1211124"/>
            <a:ext cx="1167628" cy="230684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 rot="-6927535">
            <a:off x="2330972" y="2124573"/>
            <a:ext cx="1167579" cy="23068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 rot="-5400000">
            <a:off x="5678725" y="2657902"/>
            <a:ext cx="1008600" cy="201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 rot="-5400000">
            <a:off x="5571275" y="4274502"/>
            <a:ext cx="1008600" cy="201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 rot="-6227046">
            <a:off x="2072147" y="608689"/>
            <a:ext cx="1008546" cy="201862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762150" y="3617000"/>
            <a:ext cx="3077700" cy="873900"/>
          </a:xfrm>
          <a:prstGeom prst="wedgeRectCallout">
            <a:avLst>
              <a:gd fmla="val 55948" name="adj1"/>
              <a:gd fmla="val -7142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4644175" y="565925"/>
            <a:ext cx="3077700" cy="461700"/>
          </a:xfrm>
          <a:prstGeom prst="wedgeRectCallout">
            <a:avLst>
              <a:gd fmla="val -63104" name="adj1"/>
              <a:gd fmla="val -4687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314000" y="565925"/>
            <a:ext cx="3077700" cy="461700"/>
          </a:xfrm>
          <a:prstGeom prst="wedgeRectCallout">
            <a:avLst>
              <a:gd fmla="val -17607" name="adj1"/>
              <a:gd fmla="val 8897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7311500" y="4592575"/>
            <a:ext cx="9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88BB5"/>
                </a:solidFill>
              </a:rPr>
              <a:t>Patient</a:t>
            </a:r>
            <a:endParaRPr b="1">
              <a:solidFill>
                <a:srgbClr val="388BB5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3859475" y="4613875"/>
            <a:ext cx="12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88BB5"/>
                </a:solidFill>
              </a:rPr>
              <a:t>Receptionist</a:t>
            </a:r>
            <a:endParaRPr b="1">
              <a:solidFill>
                <a:srgbClr val="388BB5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3606050" y="-40875"/>
            <a:ext cx="12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88BB5"/>
                </a:solidFill>
              </a:rPr>
              <a:t>Nurse</a:t>
            </a:r>
            <a:endParaRPr b="1">
              <a:solidFill>
                <a:srgbClr val="388BB5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756525" y="2902000"/>
            <a:ext cx="12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88BB5"/>
                </a:solidFill>
              </a:rPr>
              <a:t>Doctor</a:t>
            </a:r>
            <a:endParaRPr b="1">
              <a:solidFill>
                <a:srgbClr val="388BB5"/>
              </a:solidFill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1775" y="3659125"/>
            <a:ext cx="3077700" cy="315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1768" y="4101525"/>
            <a:ext cx="12954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644175" y="653575"/>
            <a:ext cx="3077700" cy="253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2343" y="639375"/>
            <a:ext cx="2361008" cy="31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Table - searchable by field</a:t>
            </a:r>
            <a:endParaRPr/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							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														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	  </a:t>
            </a:r>
            <a:r>
              <a:rPr lang="en-GB"/>
              <a:t>…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805050"/>
            <a:ext cx="6752300" cy="52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175" y="3109000"/>
            <a:ext cx="6459650" cy="6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000" y="152400"/>
            <a:ext cx="65798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