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7"/>
    <p:restoredTop sz="94650"/>
  </p:normalViewPr>
  <p:slideViewPr>
    <p:cSldViewPr snapToGrid="0">
      <p:cViewPr>
        <p:scale>
          <a:sx n="64" d="100"/>
          <a:sy n="64" d="100"/>
        </p:scale>
        <p:origin x="260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1163</Words>
  <Application>Microsoft Macintosh PowerPoint</Application>
  <PresentationFormat>Grand écran</PresentationFormat>
  <Paragraphs>203</Paragraphs>
  <Slides>146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146</vt:i4>
      </vt:variant>
    </vt:vector>
  </HeadingPairs>
  <TitlesOfParts>
    <vt:vector size="150" baseType="lpstr">
      <vt:lpstr>Arial</vt:lpstr>
      <vt:lpstr>Calibri</vt:lpstr>
      <vt:lpstr>Calibri Light</vt:lpstr>
      <vt:lpstr>Thème Office</vt:lpstr>
      <vt:lpstr>Exemple d’une session de test du landmark</vt:lpstr>
      <vt:lpstr>Pour cette session, la consigne sera la suivante : quel côté de la droite est le plus court ? Avant l’apparition de chaque ligne une croix apparaîtra sur l’écran.  Nous vous demandons de la fixer en attendant l’apparition de la ligne.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  <vt:lpstr>Présentation PowerPoint</vt:lpstr>
      <vt:lpstr>Présentation PowerPoint</vt:lpstr>
      <vt:lpstr>Quel côté de la ligne était le plus court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d’une session de test du landmark</dc:title>
  <dc:creator>Barbe Camille</dc:creator>
  <cp:lastModifiedBy>Barbe Camille</cp:lastModifiedBy>
  <cp:revision>3</cp:revision>
  <dcterms:created xsi:type="dcterms:W3CDTF">2022-11-27T12:29:43Z</dcterms:created>
  <dcterms:modified xsi:type="dcterms:W3CDTF">2022-11-27T14:42:11Z</dcterms:modified>
</cp:coreProperties>
</file>