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6" r:id="rId5"/>
    <p:sldId id="263" r:id="rId6"/>
    <p:sldId id="268" r:id="rId7"/>
    <p:sldId id="271" r:id="rId8"/>
    <p:sldId id="274" r:id="rId9"/>
    <p:sldId id="269" r:id="rId10"/>
    <p:sldId id="270" r:id="rId11"/>
    <p:sldId id="273" r:id="rId12"/>
    <p:sldId id="272" r:id="rId13"/>
    <p:sldId id="259" r:id="rId14"/>
    <p:sldId id="265" r:id="rId15"/>
    <p:sldId id="276" r:id="rId16"/>
    <p:sldId id="277" r:id="rId17"/>
    <p:sldId id="260" r:id="rId18"/>
    <p:sldId id="261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99"/>
    <a:srgbClr val="FF99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17742-E778-47CF-A394-001D52F2A2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12D6F-DF08-4F32-A6F4-511997C3286E}">
      <dgm:prSet custT="1"/>
      <dgm:spPr>
        <a:solidFill>
          <a:srgbClr val="FF0000"/>
        </a:solidFill>
      </dgm:spPr>
      <dgm:t>
        <a:bodyPr/>
        <a:lstStyle/>
        <a:p>
          <a:r>
            <a:rPr lang="en-US" sz="7000" b="1" u="sng" dirty="0">
              <a:solidFill>
                <a:srgbClr val="FFFF00"/>
              </a:solidFill>
            </a:rPr>
            <a:t>SWIGGY DATA ANALYSIS </a:t>
          </a:r>
          <a:endParaRPr lang="en-US" sz="7000" dirty="0">
            <a:solidFill>
              <a:srgbClr val="FFFF00"/>
            </a:solidFill>
          </a:endParaRPr>
        </a:p>
      </dgm:t>
    </dgm:pt>
    <dgm:pt modelId="{8C3A50A4-CEFD-4407-8D88-80AD97A8E1FC}" type="parTrans" cxnId="{177E9DBE-F938-482C-8ACE-ABBE2FC6007F}">
      <dgm:prSet/>
      <dgm:spPr/>
      <dgm:t>
        <a:bodyPr/>
        <a:lstStyle/>
        <a:p>
          <a:endParaRPr lang="en-US"/>
        </a:p>
      </dgm:t>
    </dgm:pt>
    <dgm:pt modelId="{9E5111F8-3385-48C4-995A-76FBB05F7C34}" type="sibTrans" cxnId="{177E9DBE-F938-482C-8ACE-ABBE2FC6007F}">
      <dgm:prSet/>
      <dgm:spPr/>
      <dgm:t>
        <a:bodyPr/>
        <a:lstStyle/>
        <a:p>
          <a:endParaRPr lang="en-US"/>
        </a:p>
      </dgm:t>
    </dgm:pt>
    <dgm:pt modelId="{DC1C2C85-8BA6-4507-A7A0-8621CCC5DAE5}" type="pres">
      <dgm:prSet presAssocID="{6FC17742-E778-47CF-A394-001D52F2A2C0}" presName="linear" presStyleCnt="0">
        <dgm:presLayoutVars>
          <dgm:animLvl val="lvl"/>
          <dgm:resizeHandles val="exact"/>
        </dgm:presLayoutVars>
      </dgm:prSet>
      <dgm:spPr/>
    </dgm:pt>
    <dgm:pt modelId="{82125D98-014A-482D-8B7E-2E2E98D12D7C}" type="pres">
      <dgm:prSet presAssocID="{A6F12D6F-DF08-4F32-A6F4-511997C3286E}" presName="parentText" presStyleLbl="node1" presStyleIdx="0" presStyleCnt="1" custLinFactNeighborX="-12092" custLinFactNeighborY="-15">
        <dgm:presLayoutVars>
          <dgm:chMax val="0"/>
          <dgm:bulletEnabled val="1"/>
        </dgm:presLayoutVars>
      </dgm:prSet>
      <dgm:spPr/>
    </dgm:pt>
  </dgm:ptLst>
  <dgm:cxnLst>
    <dgm:cxn modelId="{7B552175-EF83-45E0-A64F-D676404877D8}" type="presOf" srcId="{A6F12D6F-DF08-4F32-A6F4-511997C3286E}" destId="{82125D98-014A-482D-8B7E-2E2E98D12D7C}" srcOrd="0" destOrd="0" presId="urn:microsoft.com/office/officeart/2005/8/layout/vList2"/>
    <dgm:cxn modelId="{B0B06459-3139-413D-8B86-5819E10E934B}" type="presOf" srcId="{6FC17742-E778-47CF-A394-001D52F2A2C0}" destId="{DC1C2C85-8BA6-4507-A7A0-8621CCC5DAE5}" srcOrd="0" destOrd="0" presId="urn:microsoft.com/office/officeart/2005/8/layout/vList2"/>
    <dgm:cxn modelId="{177E9DBE-F938-482C-8ACE-ABBE2FC6007F}" srcId="{6FC17742-E778-47CF-A394-001D52F2A2C0}" destId="{A6F12D6F-DF08-4F32-A6F4-511997C3286E}" srcOrd="0" destOrd="0" parTransId="{8C3A50A4-CEFD-4407-8D88-80AD97A8E1FC}" sibTransId="{9E5111F8-3385-48C4-995A-76FBB05F7C34}"/>
    <dgm:cxn modelId="{B4F86B06-13C2-420B-A599-182969B8EBDB}" type="presParOf" srcId="{DC1C2C85-8BA6-4507-A7A0-8621CCC5DAE5}" destId="{82125D98-014A-482D-8B7E-2E2E98D12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5D98-014A-482D-8B7E-2E2E98D12D7C}">
      <dsp:nvSpPr>
        <dsp:cNvPr id="0" name=""/>
        <dsp:cNvSpPr/>
      </dsp:nvSpPr>
      <dsp:spPr>
        <a:xfrm>
          <a:off x="0" y="130"/>
          <a:ext cx="9988163" cy="1229048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0" tIns="266700" rIns="266700" bIns="266700" numCol="1" spcCol="1270" anchor="ctr" anchorCtr="0">
          <a:noAutofit/>
        </a:bodyPr>
        <a:lstStyle/>
        <a:p>
          <a:pPr marL="0" lvl="0" indent="0" algn="l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u="sng" kern="1200" dirty="0">
              <a:solidFill>
                <a:srgbClr val="FFFF00"/>
              </a:solidFill>
            </a:rPr>
            <a:t>SWIGGY DATA ANALYSIS </a:t>
          </a:r>
          <a:endParaRPr lang="en-US" sz="7000" kern="1200" dirty="0">
            <a:solidFill>
              <a:srgbClr val="FFFF00"/>
            </a:solidFill>
          </a:endParaRPr>
        </a:p>
      </dsp:txBody>
      <dsp:txXfrm>
        <a:off x="59997" y="60127"/>
        <a:ext cx="9868169" cy="110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6FB-A22A-48A8-9EA2-265D407B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9CE9-1696-44E6-BA56-B842622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E45-0B53-4A68-A628-E79228C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F59-6194-4605-A5FB-AB4488F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A019-18C9-4D7D-AADB-6AA744B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C7-CC66-45E2-8837-5EE4D1D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41D-CE6F-4DAF-AEAD-DB7CDA4C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B8D8-99B7-4F26-A2E6-9ED81C8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CE1-F267-4D8E-9FE7-5852A35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987D-5D1F-4E67-8805-87A2E5C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1033-AEAA-49BE-922C-20EA94D1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041-EF07-4DC4-AC7E-D5343FDC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8F11-4AE6-4F38-B0F5-F5719E0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2B5F-EBA3-4F01-9315-ED547C2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96A-EA2E-456B-A20D-1ABF0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390-C7F2-41CF-8AE9-C3E1BAE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B6D-5B55-40D2-AC4A-0796B09A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E03-E1E3-48EE-8BDE-BC148D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AA66-DAA0-412F-B57D-B76879D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189-D1DE-472A-8FC1-45D7F9A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CA9-F740-4265-838F-147E04F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CA-C90A-417F-9879-19F8492B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09C8-CC1A-46AA-A2D2-10BE9CB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0E3D-7805-4153-82B2-4DB8512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AA3-CD9F-4D89-879A-C65F15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0C3-B6E0-4BD1-9B57-788D0E2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80-010C-40A4-8BD7-521FFAF8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79A3-789F-4275-8CA9-D730B7F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C377-4782-4FE3-9843-E8C47E6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D87-8CED-4CBC-B52F-ED104F2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91F3-E881-4C00-B249-0C0594E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EF8-E88F-4C74-A0C5-8163D72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88A-8A3F-4051-BFE9-F3210BB4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5558-CAB3-40CA-8B11-D1F4A455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CA70-6E9F-47D6-9608-743D4FB6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37E-9F1F-44A3-AFCB-2163026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99D4-0FD3-45B7-8F6F-9D57CC9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3ADF-2CE4-4351-A851-C10FCAE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369E-69E5-4950-9248-7135E04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48-05F2-485C-AA05-AD2C233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2989F-A430-471C-AFBD-162BB1D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71E15-F48F-4CF3-8E39-29671F4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E5F0-DC85-4EDB-AA53-D97610D4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C1BE-678A-40A1-BB02-B1EC96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3EB0-5887-4B72-BA12-0A36522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79-0660-4F36-83D6-9E30E1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373-5F5A-455B-8E34-D13D363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C446-90BB-461E-AE22-0C048240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92CE-B73D-4705-9D2A-49A2BF2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3F1C-2A47-41B8-82EB-CF3F0F3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CD2-9E86-47E1-A1A4-69C107C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75-E889-4704-BAB0-AB8A9553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E3B-7E49-4CDF-9BA1-AABBB78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81F4C-5176-4F24-A2F5-70DCE2B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D1A0-05BB-4FC5-A444-17B1CC91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E50B-90DC-4988-A4F3-86F4C539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B927-A086-4772-A6A0-C41BB90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9BCF-AF9F-425B-98BF-AC8B3FB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8BB3-8003-45D8-B21F-2FC1192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1A1-83C5-44D9-AD7C-5C92142F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0BDF-3279-4D41-83AF-AC125598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A28F-8B07-4FD4-A849-D8C32B92D16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41AF-7099-4DAE-83E6-21654311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362-0F08-4A42-AA31-6C570E05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3A3C46-FFAC-4A3B-B612-B64EC6E5F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56605"/>
              </p:ext>
            </p:extLst>
          </p:nvPr>
        </p:nvGraphicFramePr>
        <p:xfrm>
          <a:off x="1101918" y="163832"/>
          <a:ext cx="9988163" cy="122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FCDFB6C-EFD4-714F-413D-BD02280B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257" y="3779520"/>
            <a:ext cx="4114800" cy="307371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b="1" u="sng" dirty="0">
                <a:solidFill>
                  <a:srgbClr val="0070C0"/>
                </a:solidFill>
              </a:rPr>
              <a:t>Presented By: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  Mayank Rai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Anish Katoch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Yasmeen Ustad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Akash Phatangare</a:t>
            </a:r>
          </a:p>
          <a:p>
            <a:pPr algn="l"/>
            <a:r>
              <a:rPr lang="en-US" dirty="0"/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139E5-B25E-5A00-4334-4C32034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" y="1569720"/>
            <a:ext cx="7561832" cy="5145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C4A-BD76-4118-5596-FF8006B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515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Expensive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B5DA-B644-7817-8D67-E39B2007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792480"/>
            <a:ext cx="11673840" cy="5806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1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07EC-7B40-41F0-03BB-81FB937B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36"/>
            <a:ext cx="10515600" cy="10925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Cheap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DB52-4E4D-0B17-5105-38CF32BC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11416"/>
            <a:ext cx="11551920" cy="5672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5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BEC-7380-544C-924A-20A98479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1021080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  <a:latin typeface="+mn-lt"/>
              </a:rPr>
              <a:t>Number</a:t>
            </a:r>
            <a:r>
              <a:rPr lang="en-IN" sz="5000" b="1" u="sng" baseline="0" dirty="0">
                <a:solidFill>
                  <a:srgbClr val="7030A0"/>
                </a:solidFill>
                <a:latin typeface="+mn-lt"/>
              </a:rPr>
              <a:t> of Restaurant For Each Of Cuisine</a:t>
            </a:r>
            <a:endParaRPr lang="en-IN" sz="5000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CFF7-95F2-B00B-0D88-39DFB612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4400"/>
            <a:ext cx="11681460" cy="576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1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9A-A0F4-CD7F-7D95-F05BE6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63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Best Location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619F-D758-D52D-07BF-2B712326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75418"/>
            <a:ext cx="4297680" cy="516985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best location to open a restaurant is </a:t>
            </a:r>
            <a:r>
              <a:rPr lang="en-US" sz="3000" dirty="0">
                <a:solidFill>
                  <a:srgbClr val="FF0000"/>
                </a:solidFill>
              </a:rPr>
              <a:t>Shanti Nagar </a:t>
            </a:r>
            <a:r>
              <a:rPr lang="en-US" sz="3000" dirty="0"/>
              <a:t>due to its great delivery views and also has the highest average ratings.</a:t>
            </a:r>
          </a:p>
          <a:p>
            <a:pPr algn="just"/>
            <a:r>
              <a:rPr lang="en-US" sz="3000" dirty="0"/>
              <a:t>High delivery views means there are more people in this area, and the total number of restaurants is also not high.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8464B-A829-4C3F-0BB5-33CC4D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252855"/>
            <a:ext cx="7054581" cy="54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3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BC7-FA4E-D8D2-C5D5-FA7D0BD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1"/>
            <a:ext cx="10515600" cy="115824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Top Cuisines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08EA-6A0C-5C5F-AE59-AC240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53331"/>
            <a:ext cx="4038600" cy="534558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have selected several cuisines to be available in our restaurant, including </a:t>
            </a:r>
            <a:r>
              <a:rPr lang="en-US" b="1" dirty="0"/>
              <a:t>Keto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</a:t>
            </a:r>
            <a:r>
              <a:rPr lang="en-US" b="1" dirty="0"/>
              <a:t>Mexican</a:t>
            </a:r>
            <a:r>
              <a:rPr lang="en-US" dirty="0"/>
              <a:t> for </a:t>
            </a:r>
            <a:r>
              <a:rPr lang="en-US" b="1" dirty="0"/>
              <a:t>125</a:t>
            </a:r>
            <a:r>
              <a:rPr lang="en-US" dirty="0"/>
              <a:t> rupees, </a:t>
            </a:r>
            <a:r>
              <a:rPr lang="en-US" b="1" dirty="0"/>
              <a:t>Pan-Asian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and </a:t>
            </a:r>
            <a:r>
              <a:rPr lang="en-US" b="1" dirty="0"/>
              <a:t>Portuguese</a:t>
            </a:r>
            <a:r>
              <a:rPr lang="en-US" dirty="0"/>
              <a:t> for </a:t>
            </a:r>
            <a:r>
              <a:rPr lang="en-US" b="1" dirty="0"/>
              <a:t>175</a:t>
            </a:r>
            <a:r>
              <a:rPr lang="en-US" dirty="0"/>
              <a:t> rupees. The average price for our menu items is competitive and designed to cater to a variety of tastes and budgets.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4D57-4297-F304-3B0F-5EF3F0CD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253331"/>
            <a:ext cx="7431819" cy="534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98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9693-85AE-FF4C-EEF0-110F3B89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635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Swiggy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E9D3E-0C98-047D-DFEB-D8B0E291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762636"/>
            <a:ext cx="11993219" cy="5982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5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A169B-CDC5-BD48-0F81-0B918E725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2765"/>
            <a:ext cx="11979966" cy="6665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7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4BE3-CB6C-3FDF-5B70-BE8B712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D45-3AD1-E370-CE99-3E15BDA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790700"/>
            <a:ext cx="6304722" cy="4114799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Unable to scrape Swiggy data due to dynamic site. </a:t>
            </a:r>
          </a:p>
          <a:p>
            <a:pPr algn="just"/>
            <a:r>
              <a:rPr lang="en-US" sz="3300" dirty="0"/>
              <a:t>Complex HTML. </a:t>
            </a:r>
          </a:p>
          <a:p>
            <a:pPr algn="just"/>
            <a:r>
              <a:rPr lang="en-US" sz="3300" dirty="0"/>
              <a:t>Need to manage time efficiently.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27A70-58AB-1C02-391E-5262B4A6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69720"/>
            <a:ext cx="5151120" cy="498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77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4BE-BA89-A614-BBD2-4AD79CC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203959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3242-231B-87FC-5C22-09E48F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32560"/>
            <a:ext cx="6492240" cy="5074920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Web scraping.</a:t>
            </a:r>
          </a:p>
          <a:p>
            <a:pPr algn="just"/>
            <a:r>
              <a:rPr lang="en-US" sz="3300" dirty="0"/>
              <a:t> Basic understanding of HTML Script.</a:t>
            </a:r>
          </a:p>
          <a:p>
            <a:pPr algn="just"/>
            <a:r>
              <a:rPr lang="en-US" sz="3300" dirty="0"/>
              <a:t>New Python library like Selenium and BeautifulSoup.</a:t>
            </a:r>
          </a:p>
          <a:p>
            <a:pPr algn="just"/>
            <a:r>
              <a:rPr lang="en-US" sz="3300" dirty="0"/>
              <a:t>Effective teamwork and time management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1E54-E7BB-92D3-431E-9764810C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1432560"/>
            <a:ext cx="4946125" cy="493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03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8EB-9CE9-57CD-C4D9-AE841D4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44831"/>
            <a:ext cx="4227849" cy="592481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1C17-3F33-2E7C-0BD3-108920A6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1" y="637312"/>
            <a:ext cx="4481559" cy="6077387"/>
          </a:xfrm>
        </p:spPr>
        <p:txBody>
          <a:bodyPr>
            <a:noAutofit/>
          </a:bodyPr>
          <a:lstStyle/>
          <a:p>
            <a:r>
              <a:rPr lang="en-US" dirty="0"/>
              <a:t>High-density areas such as </a:t>
            </a:r>
            <a:r>
              <a:rPr lang="en-US" b="1" dirty="0"/>
              <a:t>Indiranagar, Koramangala, and BTM Layout </a:t>
            </a:r>
            <a:r>
              <a:rPr lang="en-US" dirty="0"/>
              <a:t>have fewer highly-rated restaurants with high delivery reviews and fewer ratings.</a:t>
            </a:r>
          </a:p>
          <a:p>
            <a:r>
              <a:rPr lang="en-US" dirty="0"/>
              <a:t> A remote kitchen can be a promising opportunity to take advantage of the high delivery review ratings and the scarcity of existing restaurants.</a:t>
            </a:r>
          </a:p>
          <a:p>
            <a:r>
              <a:rPr lang="en-US" dirty="0"/>
              <a:t>This presents a potential opportunity for new restaurant openings.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B6BB3-1B4B-40DD-8D4C-4D20F085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07720"/>
            <a:ext cx="7193240" cy="5906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2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44E-1029-99C1-242F-30403ED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Why This 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D13D-EF38-9472-842F-E9DE81B4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We have observed a trend towards remote kitchens in recent times, and as a data analyst, our task is to identify the best location for a remote kitchen based on the demand for different types of cuisines in the area. Our objective is to maximize customer satisfaction by providing high-demand cuisines while minimizing delivery time and costs.</a:t>
            </a:r>
          </a:p>
        </p:txBody>
      </p:sp>
    </p:spTree>
    <p:extLst>
      <p:ext uri="{BB962C8B-B14F-4D97-AF65-F5344CB8AC3E}">
        <p14:creationId xmlns:p14="http://schemas.microsoft.com/office/powerpoint/2010/main" val="390495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703-AB9A-31F4-0E30-D517154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76500">
            <a:off x="838198" y="2438876"/>
            <a:ext cx="10515600" cy="1980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600" b="1" u="sng" dirty="0">
                <a:solidFill>
                  <a:srgbClr val="FF66CC"/>
                </a:solidFill>
                <a:latin typeface="+mn-lt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33F-F1C2-2500-136D-6C6EC30D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26555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61B-8968-CBFC-F6CC-CDA0CDB7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0"/>
            <a:ext cx="10515600" cy="414528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Scraped and analyze data from Swiggy website and presented in tables with specified details of columns.</a:t>
            </a:r>
          </a:p>
          <a:p>
            <a:pPr algn="just"/>
            <a:r>
              <a:rPr lang="en-US" sz="3000" dirty="0"/>
              <a:t>Identify the most popular cuisines, as well as the geographic and demographic characteristics of the target area, based on a combination of customer demand, delivery time/cost, and other factors using historical order data</a:t>
            </a:r>
          </a:p>
          <a:p>
            <a:pPr algn="just"/>
            <a:r>
              <a:rPr lang="en-US" sz="3000" dirty="0"/>
              <a:t>Found insights and created visualizations/Dashboard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04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001-4B41-2795-69D8-1907E79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1966435"/>
            <a:ext cx="10515600" cy="2925128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FFC000"/>
                </a:solidFill>
                <a:latin typeface="+mn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277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522-99C7-F47C-9060-15AC2B3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Area Wise Distribution of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55-70BC-316E-F7D7-C716E4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82896"/>
            <a:ext cx="2301240" cy="4652328"/>
          </a:xfrm>
        </p:spPr>
        <p:txBody>
          <a:bodyPr>
            <a:normAutofit/>
          </a:bodyPr>
          <a:lstStyle/>
          <a:p>
            <a:r>
              <a:rPr lang="nn-NO" dirty="0"/>
              <a:t>Maximum Restaurant Occupancy in Bangalore.</a:t>
            </a:r>
          </a:p>
          <a:p>
            <a:r>
              <a:rPr lang="nn-NO" dirty="0"/>
              <a:t>Indiranagar           24%</a:t>
            </a:r>
          </a:p>
          <a:p>
            <a:r>
              <a:rPr lang="nn-NO" dirty="0"/>
              <a:t> Btm Layout      21%</a:t>
            </a:r>
          </a:p>
          <a:p>
            <a:r>
              <a:rPr lang="nn-NO" dirty="0"/>
              <a:t>Koramangala        20%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DFCBF-BF2D-1039-ABD6-FB7142B41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944880"/>
            <a:ext cx="9189720" cy="574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7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BF1-97E3-F2C3-0D7D-A071681B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4854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Cuisines Wise Cheapest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3874A-B7EF-8D9D-4116-73488B37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66800"/>
            <a:ext cx="11551920" cy="5623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1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ABA-8E3D-EC47-5595-3DEF030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7902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Cuisines Wise Expensive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3C877-FACD-22DF-61F5-C07F021B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97280"/>
            <a:ext cx="11612880" cy="5547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64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B3A-B57A-2CF9-FD68-3C8A0EE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4" y="274321"/>
            <a:ext cx="11795760" cy="111718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dirty="0">
                <a:solidFill>
                  <a:srgbClr val="7030A0"/>
                </a:solidFill>
                <a:latin typeface="+mn-lt"/>
              </a:rPr>
              <a:t>Maximum</a:t>
            </a:r>
            <a:r>
              <a:rPr lang="en-US" b="1" u="sng" baseline="0" dirty="0">
                <a:solidFill>
                  <a:srgbClr val="7030A0"/>
                </a:solidFill>
                <a:latin typeface="+mn-lt"/>
              </a:rPr>
              <a:t> No Of Restaurant Where The Delivery Review Number Is Greater Than 1000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31A1-0F29-8626-EE89-182A89C3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737360"/>
            <a:ext cx="2289213" cy="3215640"/>
          </a:xfrm>
        </p:spPr>
        <p:txBody>
          <a:bodyPr>
            <a:normAutofit/>
          </a:bodyPr>
          <a:lstStyle/>
          <a:p>
            <a:r>
              <a:rPr lang="nn-NO" dirty="0"/>
              <a:t>I</a:t>
            </a:r>
            <a:r>
              <a:rPr lang="nn-NO" sz="2600" dirty="0"/>
              <a:t>ndiranagar 68</a:t>
            </a:r>
          </a:p>
          <a:p>
            <a:r>
              <a:rPr lang="nn-NO" sz="2600" dirty="0"/>
              <a:t>Btm Layout 61</a:t>
            </a:r>
          </a:p>
          <a:p>
            <a:r>
              <a:rPr lang="nn-NO" sz="2600" dirty="0"/>
              <a:t>Koramangala47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6DF37-196A-DE62-389E-E87BE5A7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391510"/>
            <a:ext cx="9860280" cy="5269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7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AEF-1B7D-A724-D040-45F4955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1" y="18255"/>
            <a:ext cx="10515600" cy="1325563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</a:rPr>
              <a:t>Location Wise</a:t>
            </a:r>
            <a:r>
              <a:rPr lang="en-IN" sz="5000" b="1" u="sng" baseline="0" dirty="0">
                <a:solidFill>
                  <a:srgbClr val="7030A0"/>
                </a:solidFill>
              </a:rPr>
              <a:t> Maximum Number Of Less Rated Restaurant</a:t>
            </a:r>
            <a:endParaRPr lang="en-IN" sz="5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766-E028-9725-4EE2-D8E3E98B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6217920"/>
            <a:ext cx="11643360" cy="48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Indiranagar :-  103 , </a:t>
            </a:r>
            <a:r>
              <a:rPr lang="en-US" dirty="0" err="1"/>
              <a:t>Btm</a:t>
            </a:r>
            <a:r>
              <a:rPr lang="en-US" dirty="0"/>
              <a:t> Layout :- 90, Koramangala :- 83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3A3A7-7AB7-6128-01D9-C6FF06915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444486"/>
            <a:ext cx="11704320" cy="4666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06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462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Why This  Project?</vt:lpstr>
      <vt:lpstr>Objectives</vt:lpstr>
      <vt:lpstr>INSIGHTS</vt:lpstr>
      <vt:lpstr>Area Wise Distribution of Restaurant</vt:lpstr>
      <vt:lpstr>Cuisines Wise Cheapest Restaurant</vt:lpstr>
      <vt:lpstr>Cuisines Wise Expensive Restaurant</vt:lpstr>
      <vt:lpstr>Maximum No Of Restaurant Where The Delivery Review Number Is Greater Than 1000 </vt:lpstr>
      <vt:lpstr>Location Wise Maximum Number Of Less Rated Restaurant</vt:lpstr>
      <vt:lpstr>Area Wise Expensive Restaurant </vt:lpstr>
      <vt:lpstr>Area Wise Cheap Restaurant </vt:lpstr>
      <vt:lpstr>Number of Restaurant For Each Of Cuisine</vt:lpstr>
      <vt:lpstr>Best Location To Open a Restaurant</vt:lpstr>
      <vt:lpstr>Top Cuisines </vt:lpstr>
      <vt:lpstr>Swiggy Analysis Dashboard</vt:lpstr>
      <vt:lpstr>PowerPoint Presentation</vt:lpstr>
      <vt:lpstr>Challenges</vt:lpstr>
      <vt:lpstr>Learning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KATOCH</dc:creator>
  <cp:lastModifiedBy>Mayank Rai</cp:lastModifiedBy>
  <cp:revision>27</cp:revision>
  <dcterms:created xsi:type="dcterms:W3CDTF">2023-04-09T13:09:43Z</dcterms:created>
  <dcterms:modified xsi:type="dcterms:W3CDTF">2023-04-10T13:13:09Z</dcterms:modified>
</cp:coreProperties>
</file>