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sldIdLst>
    <p:sldId id="910" r:id="rId5"/>
    <p:sldId id="915" r:id="rId6"/>
    <p:sldId id="912" r:id="rId7"/>
    <p:sldId id="913" r:id="rId8"/>
    <p:sldId id="914" r:id="rId9"/>
    <p:sldId id="917" r:id="rId10"/>
    <p:sldId id="918" r:id="rId11"/>
    <p:sldId id="919" r:id="rId12"/>
    <p:sldId id="920" r:id="rId13"/>
    <p:sldId id="91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N.R. Reddy" initials="AR" lastIdx="1" clrIdx="0">
    <p:extLst>
      <p:ext uri="{19B8F6BF-5375-455C-9EA6-DF929625EA0E}">
        <p15:presenceInfo xmlns:p15="http://schemas.microsoft.com/office/powerpoint/2012/main" userId="cf734fab9e3dc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3"/>
  </p:normalViewPr>
  <p:slideViewPr>
    <p:cSldViewPr snapToGrid="0" snapToObjects="1" showGuides="1">
      <p:cViewPr varScale="1">
        <p:scale>
          <a:sx n="73" d="100"/>
          <a:sy n="73" d="100"/>
        </p:scale>
        <p:origin x="1278" y="78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6FD56-DD98-4CEA-B0D6-BB7A8CED84C8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FC00CD-290C-4D5F-BE8A-9A221B2D55CB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Part Design (PTC Creo )</a:t>
          </a:r>
        </a:p>
      </dgm:t>
    </dgm:pt>
    <dgm:pt modelId="{4B1563EC-257C-4551-B34C-34BF612335E4}" type="par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0C1AF9C3-ADCE-4E47-AC59-AF3FAD391589}" type="sib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EB5EEB58-D576-454D-854B-B7503DCAB029}">
      <dgm:prSet phldrT="[Text]"/>
      <dgm:spPr/>
      <dgm:t>
        <a:bodyPr/>
        <a:lstStyle/>
        <a:p>
          <a:pPr algn="l"/>
          <a:r>
            <a:rPr lang="en-US" dirty="0">
              <a:latin typeface="Times New Roman" pitchFamily="18" charset="0"/>
              <a:cs typeface="Times New Roman" pitchFamily="18" charset="0"/>
            </a:rPr>
            <a:t>Analysis (Ansys)</a:t>
          </a:r>
        </a:p>
      </dgm:t>
    </dgm:pt>
    <dgm:pt modelId="{7D551C9B-B82F-4757-B75C-0E94A918A52C}" type="par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F3D712A3-060E-4803-8721-973680034746}" type="sib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395C6B29-4635-4A31-BE9A-24B0BC22B8F0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Testing</a:t>
          </a:r>
        </a:p>
      </dgm:t>
    </dgm:pt>
    <dgm:pt modelId="{37B4BB6F-ED03-4BA4-96A0-7B8540187E7F}" type="par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0BF743A1-3A9B-4501-8CD4-D6F661D10B0B}" type="sib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EC6C0ED4-9C23-4AA1-8C8F-F8F1C2EBF4BF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Assembly</a:t>
          </a:r>
        </a:p>
      </dgm:t>
    </dgm:pt>
    <dgm:pt modelId="{BAEC6EE2-FF7D-403C-9235-B4D8D64DB488}" type="par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5AC27677-FB89-4122-984E-B2A228C451F3}" type="sib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4BA54403-2C05-49C5-B2E9-376BFE2BFFDA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Selection of work </a:t>
          </a:r>
        </a:p>
      </dgm:t>
    </dgm:pt>
    <dgm:pt modelId="{E498D15F-CBF9-4343-AF13-378E751DE138}" type="parTrans" cxnId="{9A30F43D-DD25-4EEA-93D1-1346A3273358}">
      <dgm:prSet/>
      <dgm:spPr/>
      <dgm:t>
        <a:bodyPr/>
        <a:lstStyle/>
        <a:p>
          <a:endParaRPr lang="en-IN"/>
        </a:p>
      </dgm:t>
    </dgm:pt>
    <dgm:pt modelId="{783878EB-38CE-4405-99C4-CAE0D81F50B6}" type="sibTrans" cxnId="{9A30F43D-DD25-4EEA-93D1-1346A3273358}">
      <dgm:prSet/>
      <dgm:spPr/>
      <dgm:t>
        <a:bodyPr/>
        <a:lstStyle/>
        <a:p>
          <a:endParaRPr lang="en-IN"/>
        </a:p>
      </dgm:t>
    </dgm:pt>
    <dgm:pt modelId="{7573FB0D-7064-4931-9601-9DA0FADCBCC1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Procurement of Materials</a:t>
          </a:r>
        </a:p>
      </dgm:t>
    </dgm:pt>
    <dgm:pt modelId="{0D39B96C-C613-40E4-B7B8-44656F91D6BB}" type="sib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67FD54E3-6783-4458-A31B-7A60A80F0752}" type="par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E42291D8-F79B-4936-AF91-D622597B4B25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Report Preperation</a:t>
          </a:r>
        </a:p>
      </dgm:t>
    </dgm:pt>
    <dgm:pt modelId="{3322249A-A15A-45B4-AA57-A785DDB62B85}" type="parTrans" cxnId="{E97A2B3A-AE9E-4CB7-8046-F374BE30C534}">
      <dgm:prSet/>
      <dgm:spPr/>
      <dgm:t>
        <a:bodyPr/>
        <a:lstStyle/>
        <a:p>
          <a:endParaRPr lang="en-US"/>
        </a:p>
      </dgm:t>
    </dgm:pt>
    <dgm:pt modelId="{F6326A02-DB39-451D-AC90-3E1D554912C5}" type="sibTrans" cxnId="{E97A2B3A-AE9E-4CB7-8046-F374BE30C534}">
      <dgm:prSet/>
      <dgm:spPr/>
      <dgm:t>
        <a:bodyPr/>
        <a:lstStyle/>
        <a:p>
          <a:endParaRPr lang="en-US"/>
        </a:p>
      </dgm:t>
    </dgm:pt>
    <dgm:pt modelId="{A558D372-57AD-4213-BA9B-3DA8F61FEA7E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Literature </a:t>
          </a:r>
        </a:p>
      </dgm:t>
    </dgm:pt>
    <dgm:pt modelId="{FE630964-7DC7-49A1-B82B-450567CDB5C3}" type="parTrans" cxnId="{18F2B596-9E78-4BF8-A708-9905C0194E01}">
      <dgm:prSet/>
      <dgm:spPr/>
      <dgm:t>
        <a:bodyPr/>
        <a:lstStyle/>
        <a:p>
          <a:endParaRPr lang="en-US"/>
        </a:p>
      </dgm:t>
    </dgm:pt>
    <dgm:pt modelId="{3B3E9BF1-F86F-4FF3-86F8-C2B2D62EFA90}" type="sibTrans" cxnId="{18F2B596-9E78-4BF8-A708-9905C0194E01}">
      <dgm:prSet/>
      <dgm:spPr/>
      <dgm:t>
        <a:bodyPr/>
        <a:lstStyle/>
        <a:p>
          <a:endParaRPr lang="en-US"/>
        </a:p>
      </dgm:t>
    </dgm:pt>
    <dgm:pt modelId="{506F0D0B-87AA-42B8-A1FC-147B94411CF3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Fabrication</a:t>
          </a:r>
        </a:p>
      </dgm:t>
    </dgm:pt>
    <dgm:pt modelId="{3E1DD763-2C24-4BCA-9579-53A9EF34B6A6}" type="parTrans" cxnId="{66EEC998-9EB3-48F2-AF7E-233FCA2D419C}">
      <dgm:prSet/>
      <dgm:spPr/>
      <dgm:t>
        <a:bodyPr/>
        <a:lstStyle/>
        <a:p>
          <a:endParaRPr lang="en-US"/>
        </a:p>
      </dgm:t>
    </dgm:pt>
    <dgm:pt modelId="{B186CE66-88D6-4796-B744-13597796E8CC}" type="sibTrans" cxnId="{66EEC998-9EB3-48F2-AF7E-233FCA2D419C}">
      <dgm:prSet/>
      <dgm:spPr/>
      <dgm:t>
        <a:bodyPr/>
        <a:lstStyle/>
        <a:p>
          <a:endParaRPr lang="en-US"/>
        </a:p>
      </dgm:t>
    </dgm:pt>
    <dgm:pt modelId="{077CC36D-99C8-4BD7-8D3C-748E02EF3226}" type="pres">
      <dgm:prSet presAssocID="{91A6FD56-DD98-4CEA-B0D6-BB7A8CED84C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E50BAF1-7691-4DD4-A864-0A3DD3C2D54D}" type="pres">
      <dgm:prSet presAssocID="{4BA54403-2C05-49C5-B2E9-376BFE2BFFDA}" presName="compNode" presStyleCnt="0"/>
      <dgm:spPr/>
    </dgm:pt>
    <dgm:pt modelId="{ABE47E1D-02CE-40ED-903D-E2A972B998F9}" type="pres">
      <dgm:prSet presAssocID="{4BA54403-2C05-49C5-B2E9-376BFE2BFFDA}" presName="dummyConnPt" presStyleCnt="0"/>
      <dgm:spPr/>
    </dgm:pt>
    <dgm:pt modelId="{A1C708A1-D067-49C9-B319-85AA41AE1EE2}" type="pres">
      <dgm:prSet presAssocID="{4BA54403-2C05-49C5-B2E9-376BFE2BFFDA}" presName="node" presStyleLbl="node1" presStyleIdx="0" presStyleCnt="9" custLinFactY="-165773" custLinFactNeighborX="724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35B7E3-6E53-4829-A184-7FEA619EE9F0}" type="pres">
      <dgm:prSet presAssocID="{783878EB-38CE-4405-99C4-CAE0D81F50B6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A8CA4B3-65AF-489B-9BB3-DDC954D1282D}" type="pres">
      <dgm:prSet presAssocID="{A558D372-57AD-4213-BA9B-3DA8F61FEA7E}" presName="compNode" presStyleCnt="0"/>
      <dgm:spPr/>
    </dgm:pt>
    <dgm:pt modelId="{FBF4965B-FF55-4384-9475-9EEC4CC1C9AA}" type="pres">
      <dgm:prSet presAssocID="{A558D372-57AD-4213-BA9B-3DA8F61FEA7E}" presName="dummyConnPt" presStyleCnt="0"/>
      <dgm:spPr/>
    </dgm:pt>
    <dgm:pt modelId="{580A53DE-342C-4F62-86F3-48BE722A0F56}" type="pres">
      <dgm:prSet presAssocID="{A558D372-57AD-4213-BA9B-3DA8F61FEA7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DAE19-616C-4395-9698-6A14F1BD145F}" type="pres">
      <dgm:prSet presAssocID="{3B3E9BF1-F86F-4FF3-86F8-C2B2D62EFA90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7A738DD4-AD9A-4D8E-9AE2-F163F946964D}" type="pres">
      <dgm:prSet presAssocID="{F4FC00CD-290C-4D5F-BE8A-9A221B2D55CB}" presName="compNode" presStyleCnt="0"/>
      <dgm:spPr/>
    </dgm:pt>
    <dgm:pt modelId="{2B69D4B2-435C-446A-879E-799E335A0AF2}" type="pres">
      <dgm:prSet presAssocID="{F4FC00CD-290C-4D5F-BE8A-9A221B2D55CB}" presName="dummyConnPt" presStyleCnt="0"/>
      <dgm:spPr/>
    </dgm:pt>
    <dgm:pt modelId="{3F7DB365-DC80-4113-8602-E67DF237A60B}" type="pres">
      <dgm:prSet presAssocID="{F4FC00CD-290C-4D5F-BE8A-9A221B2D55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8C29D-454C-4478-848D-75CED103E33A}" type="pres">
      <dgm:prSet presAssocID="{0C1AF9C3-ADCE-4E47-AC59-AF3FAD391589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74A1B4C-1CE6-4B5E-8A77-5C68C6F47781}" type="pres">
      <dgm:prSet presAssocID="{EC6C0ED4-9C23-4AA1-8C8F-F8F1C2EBF4BF}" presName="compNode" presStyleCnt="0"/>
      <dgm:spPr/>
    </dgm:pt>
    <dgm:pt modelId="{A253DB19-7CFC-473D-B704-FA53A731D175}" type="pres">
      <dgm:prSet presAssocID="{EC6C0ED4-9C23-4AA1-8C8F-F8F1C2EBF4BF}" presName="dummyConnPt" presStyleCnt="0"/>
      <dgm:spPr/>
    </dgm:pt>
    <dgm:pt modelId="{043832DE-5348-4054-A198-80DB3901DC86}" type="pres">
      <dgm:prSet presAssocID="{EC6C0ED4-9C23-4AA1-8C8F-F8F1C2EBF4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6B7-9F9E-4DFA-8447-7A7169325EDC}" type="pres">
      <dgm:prSet presAssocID="{5AC27677-FB89-4122-984E-B2A228C451F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45F95091-7312-4081-8CF1-2594F130F508}" type="pres">
      <dgm:prSet presAssocID="{EB5EEB58-D576-454D-854B-B7503DCAB029}" presName="compNode" presStyleCnt="0"/>
      <dgm:spPr/>
    </dgm:pt>
    <dgm:pt modelId="{3EFDD7BD-7E2D-473F-BA55-1416BDDD0B7E}" type="pres">
      <dgm:prSet presAssocID="{EB5EEB58-D576-454D-854B-B7503DCAB029}" presName="dummyConnPt" presStyleCnt="0"/>
      <dgm:spPr/>
    </dgm:pt>
    <dgm:pt modelId="{0ABCB644-C4CE-44CA-987D-3E049E123BC3}" type="pres">
      <dgm:prSet presAssocID="{EB5EEB58-D576-454D-854B-B7503DCAB02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5E679-7952-4786-A7B5-A91C62263297}" type="pres">
      <dgm:prSet presAssocID="{F3D712A3-060E-4803-8721-97368003474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C37081E-3474-403D-9C2A-DDCF0AB54BE4}" type="pres">
      <dgm:prSet presAssocID="{7573FB0D-7064-4931-9601-9DA0FADCBCC1}" presName="compNode" presStyleCnt="0"/>
      <dgm:spPr/>
    </dgm:pt>
    <dgm:pt modelId="{73AB3B57-10DF-4C18-B442-C712BE53F886}" type="pres">
      <dgm:prSet presAssocID="{7573FB0D-7064-4931-9601-9DA0FADCBCC1}" presName="dummyConnPt" presStyleCnt="0"/>
      <dgm:spPr/>
    </dgm:pt>
    <dgm:pt modelId="{023C26ED-60F4-4A5B-9E64-E933204A1D7B}" type="pres">
      <dgm:prSet presAssocID="{7573FB0D-7064-4931-9601-9DA0FADCBC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F6EB8-F81D-41CF-B51A-CAB9954F9640}" type="pres">
      <dgm:prSet presAssocID="{0D39B96C-C613-40E4-B7B8-44656F91D6BB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A69C91F-5743-4FE0-840A-6F18E3006895}" type="pres">
      <dgm:prSet presAssocID="{506F0D0B-87AA-42B8-A1FC-147B94411CF3}" presName="compNode" presStyleCnt="0"/>
      <dgm:spPr/>
    </dgm:pt>
    <dgm:pt modelId="{4F547681-50A1-4C1A-9BAC-163F93A2C0FE}" type="pres">
      <dgm:prSet presAssocID="{506F0D0B-87AA-42B8-A1FC-147B94411CF3}" presName="dummyConnPt" presStyleCnt="0"/>
      <dgm:spPr/>
    </dgm:pt>
    <dgm:pt modelId="{286536A7-757D-48A0-BB93-4CD80CE7B9F5}" type="pres">
      <dgm:prSet presAssocID="{506F0D0B-87AA-42B8-A1FC-147B94411CF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D99A9-4C01-4D34-9F1B-7CE57EE03EE7}" type="pres">
      <dgm:prSet presAssocID="{B186CE66-88D6-4796-B744-13597796E8C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31F13399-7FBD-48A3-B423-FBEF61BC4DB7}" type="pres">
      <dgm:prSet presAssocID="{395C6B29-4635-4A31-BE9A-24B0BC22B8F0}" presName="compNode" presStyleCnt="0"/>
      <dgm:spPr/>
    </dgm:pt>
    <dgm:pt modelId="{9082F59C-13CC-4B40-906B-C04DCF7EDFCB}" type="pres">
      <dgm:prSet presAssocID="{395C6B29-4635-4A31-BE9A-24B0BC22B8F0}" presName="dummyConnPt" presStyleCnt="0"/>
      <dgm:spPr/>
    </dgm:pt>
    <dgm:pt modelId="{943F8FE0-573A-4572-81F4-693CCE5006D7}" type="pres">
      <dgm:prSet presAssocID="{395C6B29-4635-4A31-BE9A-24B0BC22B8F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C9F69-A99C-407F-9048-C8FF020DB068}" type="pres">
      <dgm:prSet presAssocID="{0BF743A1-3A9B-4501-8CD4-D6F661D10B0B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250AB748-DBBE-405A-8D32-3BAC113DE121}" type="pres">
      <dgm:prSet presAssocID="{E42291D8-F79B-4936-AF91-D622597B4B25}" presName="compNode" presStyleCnt="0"/>
      <dgm:spPr/>
    </dgm:pt>
    <dgm:pt modelId="{83EFC822-795E-4312-B9DE-BAB2A70F2A1F}" type="pres">
      <dgm:prSet presAssocID="{E42291D8-F79B-4936-AF91-D622597B4B25}" presName="dummyConnPt" presStyleCnt="0"/>
      <dgm:spPr/>
    </dgm:pt>
    <dgm:pt modelId="{9B1301AD-7AEF-477E-A81B-BA9A19547A92}" type="pres">
      <dgm:prSet presAssocID="{E42291D8-F79B-4936-AF91-D622597B4B2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C2263-4800-4944-8300-6DE35E627BB2}" srcId="{91A6FD56-DD98-4CEA-B0D6-BB7A8CED84C8}" destId="{395C6B29-4635-4A31-BE9A-24B0BC22B8F0}" srcOrd="7" destOrd="0" parTransId="{37B4BB6F-ED03-4BA4-96A0-7B8540187E7F}" sibTransId="{0BF743A1-3A9B-4501-8CD4-D6F661D10B0B}"/>
    <dgm:cxn modelId="{68809563-4B7D-4738-99D6-AC4CD40CF8E1}" type="presOf" srcId="{B186CE66-88D6-4796-B744-13597796E8CC}" destId="{EE2D99A9-4C01-4D34-9F1B-7CE57EE03EE7}" srcOrd="0" destOrd="0" presId="urn:microsoft.com/office/officeart/2005/8/layout/bProcess4"/>
    <dgm:cxn modelId="{7407D3E1-501D-4ADD-8E52-6C75B8DA6E41}" srcId="{91A6FD56-DD98-4CEA-B0D6-BB7A8CED84C8}" destId="{EC6C0ED4-9C23-4AA1-8C8F-F8F1C2EBF4BF}" srcOrd="3" destOrd="0" parTransId="{BAEC6EE2-FF7D-403C-9235-B4D8D64DB488}" sibTransId="{5AC27677-FB89-4122-984E-B2A228C451F3}"/>
    <dgm:cxn modelId="{0A2E7D0F-9615-448A-858E-76316AF14E59}" type="presOf" srcId="{EC6C0ED4-9C23-4AA1-8C8F-F8F1C2EBF4BF}" destId="{043832DE-5348-4054-A198-80DB3901DC86}" srcOrd="0" destOrd="0" presId="urn:microsoft.com/office/officeart/2005/8/layout/bProcess4"/>
    <dgm:cxn modelId="{9D87F91B-FD2F-4D77-AA54-5AFF3687AE28}" type="presOf" srcId="{0D39B96C-C613-40E4-B7B8-44656F91D6BB}" destId="{680F6EB8-F81D-41CF-B51A-CAB9954F9640}" srcOrd="0" destOrd="0" presId="urn:microsoft.com/office/officeart/2005/8/layout/bProcess4"/>
    <dgm:cxn modelId="{30E0A5B6-17FD-4F5E-B9D7-B0542A1888AC}" type="presOf" srcId="{EB5EEB58-D576-454D-854B-B7503DCAB029}" destId="{0ABCB644-C4CE-44CA-987D-3E049E123BC3}" srcOrd="0" destOrd="0" presId="urn:microsoft.com/office/officeart/2005/8/layout/bProcess4"/>
    <dgm:cxn modelId="{AFF6E934-287D-4EE7-93ED-53C05773A64A}" type="presOf" srcId="{783878EB-38CE-4405-99C4-CAE0D81F50B6}" destId="{5535B7E3-6E53-4829-A184-7FEA619EE9F0}" srcOrd="0" destOrd="0" presId="urn:microsoft.com/office/officeart/2005/8/layout/bProcess4"/>
    <dgm:cxn modelId="{045F20FB-7BF7-48A8-97D6-FE46424B5199}" type="presOf" srcId="{0BF743A1-3A9B-4501-8CD4-D6F661D10B0B}" destId="{359C9F69-A99C-407F-9048-C8FF020DB068}" srcOrd="0" destOrd="0" presId="urn:microsoft.com/office/officeart/2005/8/layout/bProcess4"/>
    <dgm:cxn modelId="{9D93F254-9393-405C-AC4E-71777AEAEF99}" type="presOf" srcId="{F4FC00CD-290C-4D5F-BE8A-9A221B2D55CB}" destId="{3F7DB365-DC80-4113-8602-E67DF237A60B}" srcOrd="0" destOrd="0" presId="urn:microsoft.com/office/officeart/2005/8/layout/bProcess4"/>
    <dgm:cxn modelId="{B23C6741-65B4-41D0-8194-91FD6058C779}" type="presOf" srcId="{7573FB0D-7064-4931-9601-9DA0FADCBCC1}" destId="{023C26ED-60F4-4A5B-9E64-E933204A1D7B}" srcOrd="0" destOrd="0" presId="urn:microsoft.com/office/officeart/2005/8/layout/bProcess4"/>
    <dgm:cxn modelId="{66EEC998-9EB3-48F2-AF7E-233FCA2D419C}" srcId="{91A6FD56-DD98-4CEA-B0D6-BB7A8CED84C8}" destId="{506F0D0B-87AA-42B8-A1FC-147B94411CF3}" srcOrd="6" destOrd="0" parTransId="{3E1DD763-2C24-4BCA-9579-53A9EF34B6A6}" sibTransId="{B186CE66-88D6-4796-B744-13597796E8CC}"/>
    <dgm:cxn modelId="{E97A2B3A-AE9E-4CB7-8046-F374BE30C534}" srcId="{91A6FD56-DD98-4CEA-B0D6-BB7A8CED84C8}" destId="{E42291D8-F79B-4936-AF91-D622597B4B25}" srcOrd="8" destOrd="0" parTransId="{3322249A-A15A-45B4-AA57-A785DDB62B85}" sibTransId="{F6326A02-DB39-451D-AC90-3E1D554912C5}"/>
    <dgm:cxn modelId="{64ACBB0E-6FDA-4B5E-BED2-B35BDCCA1AA8}" type="presOf" srcId="{4BA54403-2C05-49C5-B2E9-376BFE2BFFDA}" destId="{A1C708A1-D067-49C9-B319-85AA41AE1EE2}" srcOrd="0" destOrd="0" presId="urn:microsoft.com/office/officeart/2005/8/layout/bProcess4"/>
    <dgm:cxn modelId="{E0608C2A-D4E3-44AA-8657-080A50B81706}" srcId="{91A6FD56-DD98-4CEA-B0D6-BB7A8CED84C8}" destId="{EB5EEB58-D576-454D-854B-B7503DCAB029}" srcOrd="4" destOrd="0" parTransId="{7D551C9B-B82F-4757-B75C-0E94A918A52C}" sibTransId="{F3D712A3-060E-4803-8721-973680034746}"/>
    <dgm:cxn modelId="{9A30F43D-DD25-4EEA-93D1-1346A3273358}" srcId="{91A6FD56-DD98-4CEA-B0D6-BB7A8CED84C8}" destId="{4BA54403-2C05-49C5-B2E9-376BFE2BFFDA}" srcOrd="0" destOrd="0" parTransId="{E498D15F-CBF9-4343-AF13-378E751DE138}" sibTransId="{783878EB-38CE-4405-99C4-CAE0D81F50B6}"/>
    <dgm:cxn modelId="{79AF5F7D-72CF-4B4A-BFB2-8100BE17BFF0}" type="presOf" srcId="{E42291D8-F79B-4936-AF91-D622597B4B25}" destId="{9B1301AD-7AEF-477E-A81B-BA9A19547A92}" srcOrd="0" destOrd="0" presId="urn:microsoft.com/office/officeart/2005/8/layout/bProcess4"/>
    <dgm:cxn modelId="{B87B97B8-3E19-4314-A6EC-9D0FB6D79B67}" type="presOf" srcId="{3B3E9BF1-F86F-4FF3-86F8-C2B2D62EFA90}" destId="{36EDAE19-616C-4395-9698-6A14F1BD145F}" srcOrd="0" destOrd="0" presId="urn:microsoft.com/office/officeart/2005/8/layout/bProcess4"/>
    <dgm:cxn modelId="{2C810435-2986-4ACE-9D4B-966867A60351}" type="presOf" srcId="{91A6FD56-DD98-4CEA-B0D6-BB7A8CED84C8}" destId="{077CC36D-99C8-4BD7-8D3C-748E02EF3226}" srcOrd="0" destOrd="0" presId="urn:microsoft.com/office/officeart/2005/8/layout/bProcess4"/>
    <dgm:cxn modelId="{18F2B596-9E78-4BF8-A708-9905C0194E01}" srcId="{91A6FD56-DD98-4CEA-B0D6-BB7A8CED84C8}" destId="{A558D372-57AD-4213-BA9B-3DA8F61FEA7E}" srcOrd="1" destOrd="0" parTransId="{FE630964-7DC7-49A1-B82B-450567CDB5C3}" sibTransId="{3B3E9BF1-F86F-4FF3-86F8-C2B2D62EFA90}"/>
    <dgm:cxn modelId="{BDA43819-BC90-4D3A-A002-85167144CA4A}" type="presOf" srcId="{F3D712A3-060E-4803-8721-973680034746}" destId="{BE75E679-7952-4786-A7B5-A91C62263297}" srcOrd="0" destOrd="0" presId="urn:microsoft.com/office/officeart/2005/8/layout/bProcess4"/>
    <dgm:cxn modelId="{0A8CE3DB-06C7-49E7-91F6-AD744B54BB9F}" type="presOf" srcId="{506F0D0B-87AA-42B8-A1FC-147B94411CF3}" destId="{286536A7-757D-48A0-BB93-4CD80CE7B9F5}" srcOrd="0" destOrd="0" presId="urn:microsoft.com/office/officeart/2005/8/layout/bProcess4"/>
    <dgm:cxn modelId="{1AD8494E-FA85-44E6-942C-30CCA1FC0899}" type="presOf" srcId="{0C1AF9C3-ADCE-4E47-AC59-AF3FAD391589}" destId="{2518C29D-454C-4478-848D-75CED103E33A}" srcOrd="0" destOrd="0" presId="urn:microsoft.com/office/officeart/2005/8/layout/bProcess4"/>
    <dgm:cxn modelId="{E4C6330E-4C00-4D58-BC0A-15D864E5DE74}" type="presOf" srcId="{5AC27677-FB89-4122-984E-B2A228C451F3}" destId="{CFC346B7-9F9E-4DFA-8447-7A7169325EDC}" srcOrd="0" destOrd="0" presId="urn:microsoft.com/office/officeart/2005/8/layout/bProcess4"/>
    <dgm:cxn modelId="{68A690FC-4F28-479F-89D0-8AC6AABF09BC}" type="presOf" srcId="{A558D372-57AD-4213-BA9B-3DA8F61FEA7E}" destId="{580A53DE-342C-4F62-86F3-48BE722A0F56}" srcOrd="0" destOrd="0" presId="urn:microsoft.com/office/officeart/2005/8/layout/bProcess4"/>
    <dgm:cxn modelId="{D2D6316A-72C3-423D-830F-14A07DB3C058}" srcId="{91A6FD56-DD98-4CEA-B0D6-BB7A8CED84C8}" destId="{7573FB0D-7064-4931-9601-9DA0FADCBCC1}" srcOrd="5" destOrd="0" parTransId="{67FD54E3-6783-4458-A31B-7A60A80F0752}" sibTransId="{0D39B96C-C613-40E4-B7B8-44656F91D6BB}"/>
    <dgm:cxn modelId="{D2DCC2FA-5C7E-4A9E-99EA-4B3DD3F79DDC}" type="presOf" srcId="{395C6B29-4635-4A31-BE9A-24B0BC22B8F0}" destId="{943F8FE0-573A-4572-81F4-693CCE5006D7}" srcOrd="0" destOrd="0" presId="urn:microsoft.com/office/officeart/2005/8/layout/bProcess4"/>
    <dgm:cxn modelId="{513F9C27-3B51-4520-B6C5-0C600242FBEE}" srcId="{91A6FD56-DD98-4CEA-B0D6-BB7A8CED84C8}" destId="{F4FC00CD-290C-4D5F-BE8A-9A221B2D55CB}" srcOrd="2" destOrd="0" parTransId="{4B1563EC-257C-4551-B34C-34BF612335E4}" sibTransId="{0C1AF9C3-ADCE-4E47-AC59-AF3FAD391589}"/>
    <dgm:cxn modelId="{5C12FF9E-8FD1-48C4-A8B0-19F20D83AB3A}" type="presParOf" srcId="{077CC36D-99C8-4BD7-8D3C-748E02EF3226}" destId="{6E50BAF1-7691-4DD4-A864-0A3DD3C2D54D}" srcOrd="0" destOrd="0" presId="urn:microsoft.com/office/officeart/2005/8/layout/bProcess4"/>
    <dgm:cxn modelId="{86DD39B0-8362-4DEB-AE36-4E8A697EB619}" type="presParOf" srcId="{6E50BAF1-7691-4DD4-A864-0A3DD3C2D54D}" destId="{ABE47E1D-02CE-40ED-903D-E2A972B998F9}" srcOrd="0" destOrd="0" presId="urn:microsoft.com/office/officeart/2005/8/layout/bProcess4"/>
    <dgm:cxn modelId="{9AB0CFC2-5534-4F35-A200-44E247FE5058}" type="presParOf" srcId="{6E50BAF1-7691-4DD4-A864-0A3DD3C2D54D}" destId="{A1C708A1-D067-49C9-B319-85AA41AE1EE2}" srcOrd="1" destOrd="0" presId="urn:microsoft.com/office/officeart/2005/8/layout/bProcess4"/>
    <dgm:cxn modelId="{480A7871-8FBE-459C-BB24-748C171E584E}" type="presParOf" srcId="{077CC36D-99C8-4BD7-8D3C-748E02EF3226}" destId="{5535B7E3-6E53-4829-A184-7FEA619EE9F0}" srcOrd="1" destOrd="0" presId="urn:microsoft.com/office/officeart/2005/8/layout/bProcess4"/>
    <dgm:cxn modelId="{EE5E7D8B-B551-48B8-A6A0-9462729BEE1C}" type="presParOf" srcId="{077CC36D-99C8-4BD7-8D3C-748E02EF3226}" destId="{5A8CA4B3-65AF-489B-9BB3-DDC954D1282D}" srcOrd="2" destOrd="0" presId="urn:microsoft.com/office/officeart/2005/8/layout/bProcess4"/>
    <dgm:cxn modelId="{F0626057-2626-490D-952B-7976A148ACB0}" type="presParOf" srcId="{5A8CA4B3-65AF-489B-9BB3-DDC954D1282D}" destId="{FBF4965B-FF55-4384-9475-9EEC4CC1C9AA}" srcOrd="0" destOrd="0" presId="urn:microsoft.com/office/officeart/2005/8/layout/bProcess4"/>
    <dgm:cxn modelId="{6D0E1F23-FBE3-475A-A81E-1C0EF5B94685}" type="presParOf" srcId="{5A8CA4B3-65AF-489B-9BB3-DDC954D1282D}" destId="{580A53DE-342C-4F62-86F3-48BE722A0F56}" srcOrd="1" destOrd="0" presId="urn:microsoft.com/office/officeart/2005/8/layout/bProcess4"/>
    <dgm:cxn modelId="{044D1625-AE84-448B-A37E-CE7728177D61}" type="presParOf" srcId="{077CC36D-99C8-4BD7-8D3C-748E02EF3226}" destId="{36EDAE19-616C-4395-9698-6A14F1BD145F}" srcOrd="3" destOrd="0" presId="urn:microsoft.com/office/officeart/2005/8/layout/bProcess4"/>
    <dgm:cxn modelId="{428A4C74-106B-4698-BCDB-D72F95D2FDE6}" type="presParOf" srcId="{077CC36D-99C8-4BD7-8D3C-748E02EF3226}" destId="{7A738DD4-AD9A-4D8E-9AE2-F163F946964D}" srcOrd="4" destOrd="0" presId="urn:microsoft.com/office/officeart/2005/8/layout/bProcess4"/>
    <dgm:cxn modelId="{87CF72DE-734E-4EB1-BFE2-217EE8CCCE15}" type="presParOf" srcId="{7A738DD4-AD9A-4D8E-9AE2-F163F946964D}" destId="{2B69D4B2-435C-446A-879E-799E335A0AF2}" srcOrd="0" destOrd="0" presId="urn:microsoft.com/office/officeart/2005/8/layout/bProcess4"/>
    <dgm:cxn modelId="{4E403833-A43C-4E95-B2D8-8BD2512E6753}" type="presParOf" srcId="{7A738DD4-AD9A-4D8E-9AE2-F163F946964D}" destId="{3F7DB365-DC80-4113-8602-E67DF237A60B}" srcOrd="1" destOrd="0" presId="urn:microsoft.com/office/officeart/2005/8/layout/bProcess4"/>
    <dgm:cxn modelId="{AF454D88-D859-48E9-90CD-391BAFC62085}" type="presParOf" srcId="{077CC36D-99C8-4BD7-8D3C-748E02EF3226}" destId="{2518C29D-454C-4478-848D-75CED103E33A}" srcOrd="5" destOrd="0" presId="urn:microsoft.com/office/officeart/2005/8/layout/bProcess4"/>
    <dgm:cxn modelId="{1D2D3C28-B810-4C7C-91E6-7C3B30FA16F0}" type="presParOf" srcId="{077CC36D-99C8-4BD7-8D3C-748E02EF3226}" destId="{474A1B4C-1CE6-4B5E-8A77-5C68C6F47781}" srcOrd="6" destOrd="0" presId="urn:microsoft.com/office/officeart/2005/8/layout/bProcess4"/>
    <dgm:cxn modelId="{CD7BFFDD-AC53-45DA-858F-4481C62B724D}" type="presParOf" srcId="{474A1B4C-1CE6-4B5E-8A77-5C68C6F47781}" destId="{A253DB19-7CFC-473D-B704-FA53A731D175}" srcOrd="0" destOrd="0" presId="urn:microsoft.com/office/officeart/2005/8/layout/bProcess4"/>
    <dgm:cxn modelId="{FFA5E22B-D1AA-4EFE-9BA0-C942F077A95D}" type="presParOf" srcId="{474A1B4C-1CE6-4B5E-8A77-5C68C6F47781}" destId="{043832DE-5348-4054-A198-80DB3901DC86}" srcOrd="1" destOrd="0" presId="urn:microsoft.com/office/officeart/2005/8/layout/bProcess4"/>
    <dgm:cxn modelId="{902943DD-1EDD-4567-A972-3380DA0E4C72}" type="presParOf" srcId="{077CC36D-99C8-4BD7-8D3C-748E02EF3226}" destId="{CFC346B7-9F9E-4DFA-8447-7A7169325EDC}" srcOrd="7" destOrd="0" presId="urn:microsoft.com/office/officeart/2005/8/layout/bProcess4"/>
    <dgm:cxn modelId="{7C490402-AA04-4FEE-A02E-75999DCF67F4}" type="presParOf" srcId="{077CC36D-99C8-4BD7-8D3C-748E02EF3226}" destId="{45F95091-7312-4081-8CF1-2594F130F508}" srcOrd="8" destOrd="0" presId="urn:microsoft.com/office/officeart/2005/8/layout/bProcess4"/>
    <dgm:cxn modelId="{96878601-1F01-476C-A0A5-2CDFD4A487DE}" type="presParOf" srcId="{45F95091-7312-4081-8CF1-2594F130F508}" destId="{3EFDD7BD-7E2D-473F-BA55-1416BDDD0B7E}" srcOrd="0" destOrd="0" presId="urn:microsoft.com/office/officeart/2005/8/layout/bProcess4"/>
    <dgm:cxn modelId="{39EDB021-0337-47BE-8783-EA6D4B119D84}" type="presParOf" srcId="{45F95091-7312-4081-8CF1-2594F130F508}" destId="{0ABCB644-C4CE-44CA-987D-3E049E123BC3}" srcOrd="1" destOrd="0" presId="urn:microsoft.com/office/officeart/2005/8/layout/bProcess4"/>
    <dgm:cxn modelId="{E8683780-E09F-47D0-83DE-089EE0A6F966}" type="presParOf" srcId="{077CC36D-99C8-4BD7-8D3C-748E02EF3226}" destId="{BE75E679-7952-4786-A7B5-A91C62263297}" srcOrd="9" destOrd="0" presId="urn:microsoft.com/office/officeart/2005/8/layout/bProcess4"/>
    <dgm:cxn modelId="{8C4B0226-0345-4401-AAAF-1F041AF5F79A}" type="presParOf" srcId="{077CC36D-99C8-4BD7-8D3C-748E02EF3226}" destId="{CC37081E-3474-403D-9C2A-DDCF0AB54BE4}" srcOrd="10" destOrd="0" presId="urn:microsoft.com/office/officeart/2005/8/layout/bProcess4"/>
    <dgm:cxn modelId="{D2E7E4B8-E685-4EB3-8232-EF9B55A49CFC}" type="presParOf" srcId="{CC37081E-3474-403D-9C2A-DDCF0AB54BE4}" destId="{73AB3B57-10DF-4C18-B442-C712BE53F886}" srcOrd="0" destOrd="0" presId="urn:microsoft.com/office/officeart/2005/8/layout/bProcess4"/>
    <dgm:cxn modelId="{BF440FF7-5E12-45CD-A949-B45CB1C7B341}" type="presParOf" srcId="{CC37081E-3474-403D-9C2A-DDCF0AB54BE4}" destId="{023C26ED-60F4-4A5B-9E64-E933204A1D7B}" srcOrd="1" destOrd="0" presId="urn:microsoft.com/office/officeart/2005/8/layout/bProcess4"/>
    <dgm:cxn modelId="{8DA1939A-6F84-4CC3-AD06-6A7B9DE54786}" type="presParOf" srcId="{077CC36D-99C8-4BD7-8D3C-748E02EF3226}" destId="{680F6EB8-F81D-41CF-B51A-CAB9954F9640}" srcOrd="11" destOrd="0" presId="urn:microsoft.com/office/officeart/2005/8/layout/bProcess4"/>
    <dgm:cxn modelId="{D4B87BB1-36C0-4958-A6F5-A07D2F16CF0E}" type="presParOf" srcId="{077CC36D-99C8-4BD7-8D3C-748E02EF3226}" destId="{6A69C91F-5743-4FE0-840A-6F18E3006895}" srcOrd="12" destOrd="0" presId="urn:microsoft.com/office/officeart/2005/8/layout/bProcess4"/>
    <dgm:cxn modelId="{576BF357-FC09-4E82-95C1-B2D5CA5C7784}" type="presParOf" srcId="{6A69C91F-5743-4FE0-840A-6F18E3006895}" destId="{4F547681-50A1-4C1A-9BAC-163F93A2C0FE}" srcOrd="0" destOrd="0" presId="urn:microsoft.com/office/officeart/2005/8/layout/bProcess4"/>
    <dgm:cxn modelId="{B7BF9CC9-2F87-4CE8-BCC5-7F03899EBDD9}" type="presParOf" srcId="{6A69C91F-5743-4FE0-840A-6F18E3006895}" destId="{286536A7-757D-48A0-BB93-4CD80CE7B9F5}" srcOrd="1" destOrd="0" presId="urn:microsoft.com/office/officeart/2005/8/layout/bProcess4"/>
    <dgm:cxn modelId="{A0DAEFCD-B9DC-41B6-A8A3-947740EDBD75}" type="presParOf" srcId="{077CC36D-99C8-4BD7-8D3C-748E02EF3226}" destId="{EE2D99A9-4C01-4D34-9F1B-7CE57EE03EE7}" srcOrd="13" destOrd="0" presId="urn:microsoft.com/office/officeart/2005/8/layout/bProcess4"/>
    <dgm:cxn modelId="{9D7A686C-BA2E-4080-BBC6-4D17D5E7BC84}" type="presParOf" srcId="{077CC36D-99C8-4BD7-8D3C-748E02EF3226}" destId="{31F13399-7FBD-48A3-B423-FBEF61BC4DB7}" srcOrd="14" destOrd="0" presId="urn:microsoft.com/office/officeart/2005/8/layout/bProcess4"/>
    <dgm:cxn modelId="{31881DE8-BAE6-4995-BC0C-E751539FFFE3}" type="presParOf" srcId="{31F13399-7FBD-48A3-B423-FBEF61BC4DB7}" destId="{9082F59C-13CC-4B40-906B-C04DCF7EDFCB}" srcOrd="0" destOrd="0" presId="urn:microsoft.com/office/officeart/2005/8/layout/bProcess4"/>
    <dgm:cxn modelId="{F2EF0D4E-4AAB-4989-85B5-6A3F1A64D682}" type="presParOf" srcId="{31F13399-7FBD-48A3-B423-FBEF61BC4DB7}" destId="{943F8FE0-573A-4572-81F4-693CCE5006D7}" srcOrd="1" destOrd="0" presId="urn:microsoft.com/office/officeart/2005/8/layout/bProcess4"/>
    <dgm:cxn modelId="{4B384D16-1996-4E22-8A1F-ECAD6E393C23}" type="presParOf" srcId="{077CC36D-99C8-4BD7-8D3C-748E02EF3226}" destId="{359C9F69-A99C-407F-9048-C8FF020DB068}" srcOrd="15" destOrd="0" presId="urn:microsoft.com/office/officeart/2005/8/layout/bProcess4"/>
    <dgm:cxn modelId="{531A24B7-34D5-456A-860D-5AE512570E1B}" type="presParOf" srcId="{077CC36D-99C8-4BD7-8D3C-748E02EF3226}" destId="{250AB748-DBBE-405A-8D32-3BAC113DE121}" srcOrd="16" destOrd="0" presId="urn:microsoft.com/office/officeart/2005/8/layout/bProcess4"/>
    <dgm:cxn modelId="{B8969A9B-442B-4AB2-B782-311BD2726CB0}" type="presParOf" srcId="{250AB748-DBBE-405A-8D32-3BAC113DE121}" destId="{83EFC822-795E-4312-B9DE-BAB2A70F2A1F}" srcOrd="0" destOrd="0" presId="urn:microsoft.com/office/officeart/2005/8/layout/bProcess4"/>
    <dgm:cxn modelId="{2A4F5117-A333-4AC1-A3E8-61A8E8A44E41}" type="presParOf" srcId="{250AB748-DBBE-405A-8D32-3BAC113DE121}" destId="{9B1301AD-7AEF-477E-A81B-BA9A19547A9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B7E3-6E53-4829-A184-7FEA619EE9F0}">
      <dsp:nvSpPr>
        <dsp:cNvPr id="0" name=""/>
        <dsp:cNvSpPr/>
      </dsp:nvSpPr>
      <dsp:spPr>
        <a:xfrm rot="5432629">
          <a:off x="-358928" y="1005325"/>
          <a:ext cx="1577471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08A1-D067-49C9-B319-85AA41AE1EE2}">
      <dsp:nvSpPr>
        <dsp:cNvPr id="0" name=""/>
        <dsp:cNvSpPr/>
      </dsp:nvSpPr>
      <dsp:spPr>
        <a:xfrm>
          <a:off x="18782" y="0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Selection of work </a:t>
          </a:r>
        </a:p>
      </dsp:txBody>
      <dsp:txXfrm>
        <a:off x="55124" y="36342"/>
        <a:ext cx="1995304" cy="1168108"/>
      </dsp:txXfrm>
    </dsp:sp>
    <dsp:sp modelId="{36EDAE19-616C-4395-9698-6A14F1BD145F}">
      <dsp:nvSpPr>
        <dsp:cNvPr id="0" name=""/>
        <dsp:cNvSpPr/>
      </dsp:nvSpPr>
      <dsp:spPr>
        <a:xfrm rot="5400000">
          <a:off x="-348261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53DE-342C-4F62-86F3-48BE722A0F56}">
      <dsp:nvSpPr>
        <dsp:cNvPr id="0" name=""/>
        <dsp:cNvSpPr/>
      </dsp:nvSpPr>
      <dsp:spPr>
        <a:xfrm>
          <a:off x="3810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Literature </a:t>
          </a:r>
        </a:p>
      </dsp:txBody>
      <dsp:txXfrm>
        <a:off x="40152" y="1623568"/>
        <a:ext cx="1995304" cy="1168108"/>
      </dsp:txXfrm>
    </dsp:sp>
    <dsp:sp modelId="{2518C29D-454C-4478-848D-75CED103E33A}">
      <dsp:nvSpPr>
        <dsp:cNvPr id="0" name=""/>
        <dsp:cNvSpPr/>
      </dsp:nvSpPr>
      <dsp:spPr>
        <a:xfrm>
          <a:off x="427234" y="3349929"/>
          <a:ext cx="2740597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B365-DC80-4113-8602-E67DF237A60B}">
      <dsp:nvSpPr>
        <dsp:cNvPr id="0" name=""/>
        <dsp:cNvSpPr/>
      </dsp:nvSpPr>
      <dsp:spPr>
        <a:xfrm>
          <a:off x="3810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Part Design (PTC Creo )</a:t>
          </a:r>
        </a:p>
      </dsp:txBody>
      <dsp:txXfrm>
        <a:off x="40152" y="3174559"/>
        <a:ext cx="1995304" cy="1168108"/>
      </dsp:txXfrm>
    </dsp:sp>
    <dsp:sp modelId="{CFC346B7-9F9E-4DFA-8447-7A7169325EDC}">
      <dsp:nvSpPr>
        <dsp:cNvPr id="0" name=""/>
        <dsp:cNvSpPr/>
      </dsp:nvSpPr>
      <dsp:spPr>
        <a:xfrm rot="16200000">
          <a:off x="2402162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32DE-5348-4054-A198-80DB3901DC86}">
      <dsp:nvSpPr>
        <dsp:cNvPr id="0" name=""/>
        <dsp:cNvSpPr/>
      </dsp:nvSpPr>
      <dsp:spPr>
        <a:xfrm>
          <a:off x="2754234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Assembly</a:t>
          </a:r>
        </a:p>
      </dsp:txBody>
      <dsp:txXfrm>
        <a:off x="2790576" y="3174559"/>
        <a:ext cx="1995304" cy="1168108"/>
      </dsp:txXfrm>
    </dsp:sp>
    <dsp:sp modelId="{BE75E679-7952-4786-A7B5-A91C62263297}">
      <dsp:nvSpPr>
        <dsp:cNvPr id="0" name=""/>
        <dsp:cNvSpPr/>
      </dsp:nvSpPr>
      <dsp:spPr>
        <a:xfrm rot="16200000">
          <a:off x="2402162" y="1023442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B644-C4CE-44CA-987D-3E049E123BC3}">
      <dsp:nvSpPr>
        <dsp:cNvPr id="0" name=""/>
        <dsp:cNvSpPr/>
      </dsp:nvSpPr>
      <dsp:spPr>
        <a:xfrm>
          <a:off x="2754234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Analysis (Ansys)</a:t>
          </a:r>
        </a:p>
      </dsp:txBody>
      <dsp:txXfrm>
        <a:off x="2790576" y="1623568"/>
        <a:ext cx="1995304" cy="1168108"/>
      </dsp:txXfrm>
    </dsp:sp>
    <dsp:sp modelId="{680F6EB8-F81D-41CF-B51A-CAB9954F9640}">
      <dsp:nvSpPr>
        <dsp:cNvPr id="0" name=""/>
        <dsp:cNvSpPr/>
      </dsp:nvSpPr>
      <dsp:spPr>
        <a:xfrm>
          <a:off x="3177658" y="247947"/>
          <a:ext cx="2740597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26ED-60F4-4A5B-9E64-E933204A1D7B}">
      <dsp:nvSpPr>
        <dsp:cNvPr id="0" name=""/>
        <dsp:cNvSpPr/>
      </dsp:nvSpPr>
      <dsp:spPr>
        <a:xfrm>
          <a:off x="2754234" y="36235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Procurement of Materials</a:t>
          </a:r>
        </a:p>
      </dsp:txBody>
      <dsp:txXfrm>
        <a:off x="2790576" y="72577"/>
        <a:ext cx="1995304" cy="1168108"/>
      </dsp:txXfrm>
    </dsp:sp>
    <dsp:sp modelId="{EE2D99A9-4C01-4D34-9F1B-7CE57EE03EE7}">
      <dsp:nvSpPr>
        <dsp:cNvPr id="0" name=""/>
        <dsp:cNvSpPr/>
      </dsp:nvSpPr>
      <dsp:spPr>
        <a:xfrm rot="5400000">
          <a:off x="5152586" y="1023442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36A7-757D-48A0-BB93-4CD80CE7B9F5}">
      <dsp:nvSpPr>
        <dsp:cNvPr id="0" name=""/>
        <dsp:cNvSpPr/>
      </dsp:nvSpPr>
      <dsp:spPr>
        <a:xfrm>
          <a:off x="5504658" y="36235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Fabrication</a:t>
          </a:r>
        </a:p>
      </dsp:txBody>
      <dsp:txXfrm>
        <a:off x="5541000" y="72577"/>
        <a:ext cx="1995304" cy="1168108"/>
      </dsp:txXfrm>
    </dsp:sp>
    <dsp:sp modelId="{359C9F69-A99C-407F-9048-C8FF020DB068}">
      <dsp:nvSpPr>
        <dsp:cNvPr id="0" name=""/>
        <dsp:cNvSpPr/>
      </dsp:nvSpPr>
      <dsp:spPr>
        <a:xfrm rot="5400000">
          <a:off x="5152586" y="2574433"/>
          <a:ext cx="1541164" cy="186118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8FE0-573A-4572-81F4-693CCE5006D7}">
      <dsp:nvSpPr>
        <dsp:cNvPr id="0" name=""/>
        <dsp:cNvSpPr/>
      </dsp:nvSpPr>
      <dsp:spPr>
        <a:xfrm>
          <a:off x="5504658" y="1587226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Testing</a:t>
          </a:r>
        </a:p>
      </dsp:txBody>
      <dsp:txXfrm>
        <a:off x="5541000" y="1623568"/>
        <a:ext cx="1995304" cy="1168108"/>
      </dsp:txXfrm>
    </dsp:sp>
    <dsp:sp modelId="{9B1301AD-7AEF-477E-A81B-BA9A19547A92}">
      <dsp:nvSpPr>
        <dsp:cNvPr id="0" name=""/>
        <dsp:cNvSpPr/>
      </dsp:nvSpPr>
      <dsp:spPr>
        <a:xfrm>
          <a:off x="5504658" y="3138217"/>
          <a:ext cx="2067988" cy="1240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itchFamily="18" charset="0"/>
              <a:cs typeface="Times New Roman" pitchFamily="18" charset="0"/>
            </a:rPr>
            <a:t>Report Preperation</a:t>
          </a:r>
        </a:p>
      </dsp:txBody>
      <dsp:txXfrm>
        <a:off x="5541000" y="3174559"/>
        <a:ext cx="1995304" cy="1168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DEF8-3F4A-4A1F-97A8-B8BF0926D9CC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9675-F68F-4DE9-AE4B-478B47B697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2593" y="1409074"/>
            <a:ext cx="7738814" cy="1871329"/>
          </a:xfrm>
        </p:spPr>
        <p:txBody>
          <a:bodyPr anchor="ctr">
            <a:noAutofit/>
          </a:bodyPr>
          <a:lstStyle>
            <a:lvl1pPr algn="ctr">
              <a:defRPr sz="6600" spc="600" baseline="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985" y="3541386"/>
            <a:ext cx="6034030" cy="40599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D3797-47CC-C349-87EF-440C42D04B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09" r="6584"/>
          <a:stretch/>
        </p:blipFill>
        <p:spPr>
          <a:xfrm>
            <a:off x="3843429" y="4708277"/>
            <a:ext cx="1457142" cy="160309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014DDE-03E7-8E4C-9876-B97AEF90D353}"/>
              </a:ext>
            </a:extLst>
          </p:cNvPr>
          <p:cNvSpPr/>
          <p:nvPr userDrawn="1"/>
        </p:nvSpPr>
        <p:spPr>
          <a:xfrm>
            <a:off x="295273" y="289367"/>
            <a:ext cx="8565507" cy="6296628"/>
          </a:xfrm>
          <a:prstGeom prst="roundRect">
            <a:avLst>
              <a:gd name="adj" fmla="val 2959"/>
            </a:avLst>
          </a:prstGeom>
          <a:noFill/>
          <a:ln w="12700" cmpd="thickThin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8634714"/>
                      <a:gd name="connsiteY0" fmla="*/ 186317 h 6296628"/>
                      <a:gd name="connsiteX1" fmla="*/ 186317 w 8634714"/>
                      <a:gd name="connsiteY1" fmla="*/ 0 h 6296628"/>
                      <a:gd name="connsiteX2" fmla="*/ 941707 w 8634714"/>
                      <a:gd name="connsiteY2" fmla="*/ 0 h 6296628"/>
                      <a:gd name="connsiteX3" fmla="*/ 1449235 w 8634714"/>
                      <a:gd name="connsiteY3" fmla="*/ 0 h 6296628"/>
                      <a:gd name="connsiteX4" fmla="*/ 1874142 w 8634714"/>
                      <a:gd name="connsiteY4" fmla="*/ 0 h 6296628"/>
                      <a:gd name="connsiteX5" fmla="*/ 2546911 w 8634714"/>
                      <a:gd name="connsiteY5" fmla="*/ 0 h 6296628"/>
                      <a:gd name="connsiteX6" fmla="*/ 3054439 w 8634714"/>
                      <a:gd name="connsiteY6" fmla="*/ 0 h 6296628"/>
                      <a:gd name="connsiteX7" fmla="*/ 3809829 w 8634714"/>
                      <a:gd name="connsiteY7" fmla="*/ 0 h 6296628"/>
                      <a:gd name="connsiteX8" fmla="*/ 4234736 w 8634714"/>
                      <a:gd name="connsiteY8" fmla="*/ 0 h 6296628"/>
                      <a:gd name="connsiteX9" fmla="*/ 4990126 w 8634714"/>
                      <a:gd name="connsiteY9" fmla="*/ 0 h 6296628"/>
                      <a:gd name="connsiteX10" fmla="*/ 5332413 w 8634714"/>
                      <a:gd name="connsiteY10" fmla="*/ 0 h 6296628"/>
                      <a:gd name="connsiteX11" fmla="*/ 5922561 w 8634714"/>
                      <a:gd name="connsiteY11" fmla="*/ 0 h 6296628"/>
                      <a:gd name="connsiteX12" fmla="*/ 6512710 w 8634714"/>
                      <a:gd name="connsiteY12" fmla="*/ 0 h 6296628"/>
                      <a:gd name="connsiteX13" fmla="*/ 7020237 w 8634714"/>
                      <a:gd name="connsiteY13" fmla="*/ 0 h 6296628"/>
                      <a:gd name="connsiteX14" fmla="*/ 7775628 w 8634714"/>
                      <a:gd name="connsiteY14" fmla="*/ 0 h 6296628"/>
                      <a:gd name="connsiteX15" fmla="*/ 8448397 w 8634714"/>
                      <a:gd name="connsiteY15" fmla="*/ 0 h 6296628"/>
                      <a:gd name="connsiteX16" fmla="*/ 8634714 w 8634714"/>
                      <a:gd name="connsiteY16" fmla="*/ 186317 h 6296628"/>
                      <a:gd name="connsiteX17" fmla="*/ 8634714 w 8634714"/>
                      <a:gd name="connsiteY17" fmla="*/ 837956 h 6296628"/>
                      <a:gd name="connsiteX18" fmla="*/ 8634714 w 8634714"/>
                      <a:gd name="connsiteY18" fmla="*/ 1430356 h 6296628"/>
                      <a:gd name="connsiteX19" fmla="*/ 8634714 w 8634714"/>
                      <a:gd name="connsiteY19" fmla="*/ 1845035 h 6296628"/>
                      <a:gd name="connsiteX20" fmla="*/ 8634714 w 8634714"/>
                      <a:gd name="connsiteY20" fmla="*/ 2318955 h 6296628"/>
                      <a:gd name="connsiteX21" fmla="*/ 8634714 w 8634714"/>
                      <a:gd name="connsiteY21" fmla="*/ 3029834 h 6296628"/>
                      <a:gd name="connsiteX22" fmla="*/ 8634714 w 8634714"/>
                      <a:gd name="connsiteY22" fmla="*/ 3622234 h 6296628"/>
                      <a:gd name="connsiteX23" fmla="*/ 8634714 w 8634714"/>
                      <a:gd name="connsiteY23" fmla="*/ 4096153 h 6296628"/>
                      <a:gd name="connsiteX24" fmla="*/ 8634714 w 8634714"/>
                      <a:gd name="connsiteY24" fmla="*/ 4688552 h 6296628"/>
                      <a:gd name="connsiteX25" fmla="*/ 8634714 w 8634714"/>
                      <a:gd name="connsiteY25" fmla="*/ 5103232 h 6296628"/>
                      <a:gd name="connsiteX26" fmla="*/ 8634714 w 8634714"/>
                      <a:gd name="connsiteY26" fmla="*/ 5517912 h 6296628"/>
                      <a:gd name="connsiteX27" fmla="*/ 8634714 w 8634714"/>
                      <a:gd name="connsiteY27" fmla="*/ 6110311 h 6296628"/>
                      <a:gd name="connsiteX28" fmla="*/ 8448397 w 8634714"/>
                      <a:gd name="connsiteY28" fmla="*/ 6296628 h 6296628"/>
                      <a:gd name="connsiteX29" fmla="*/ 8106111 w 8634714"/>
                      <a:gd name="connsiteY29" fmla="*/ 6296628 h 6296628"/>
                      <a:gd name="connsiteX30" fmla="*/ 7433341 w 8634714"/>
                      <a:gd name="connsiteY30" fmla="*/ 6296628 h 6296628"/>
                      <a:gd name="connsiteX31" fmla="*/ 7091055 w 8634714"/>
                      <a:gd name="connsiteY31" fmla="*/ 6296628 h 6296628"/>
                      <a:gd name="connsiteX32" fmla="*/ 6418286 w 8634714"/>
                      <a:gd name="connsiteY32" fmla="*/ 6296628 h 6296628"/>
                      <a:gd name="connsiteX33" fmla="*/ 5993379 w 8634714"/>
                      <a:gd name="connsiteY33" fmla="*/ 6296628 h 6296628"/>
                      <a:gd name="connsiteX34" fmla="*/ 5651093 w 8634714"/>
                      <a:gd name="connsiteY34" fmla="*/ 6296628 h 6296628"/>
                      <a:gd name="connsiteX35" fmla="*/ 5226186 w 8634714"/>
                      <a:gd name="connsiteY35" fmla="*/ 6296628 h 6296628"/>
                      <a:gd name="connsiteX36" fmla="*/ 4553416 w 8634714"/>
                      <a:gd name="connsiteY36" fmla="*/ 6296628 h 6296628"/>
                      <a:gd name="connsiteX37" fmla="*/ 4128509 w 8634714"/>
                      <a:gd name="connsiteY37" fmla="*/ 6296628 h 6296628"/>
                      <a:gd name="connsiteX38" fmla="*/ 3786223 w 8634714"/>
                      <a:gd name="connsiteY38" fmla="*/ 6296628 h 6296628"/>
                      <a:gd name="connsiteX39" fmla="*/ 3361316 w 8634714"/>
                      <a:gd name="connsiteY39" fmla="*/ 6296628 h 6296628"/>
                      <a:gd name="connsiteX40" fmla="*/ 2853789 w 8634714"/>
                      <a:gd name="connsiteY40" fmla="*/ 6296628 h 6296628"/>
                      <a:gd name="connsiteX41" fmla="*/ 2263640 w 8634714"/>
                      <a:gd name="connsiteY41" fmla="*/ 6296628 h 6296628"/>
                      <a:gd name="connsiteX42" fmla="*/ 1838733 w 8634714"/>
                      <a:gd name="connsiteY42" fmla="*/ 6296628 h 6296628"/>
                      <a:gd name="connsiteX43" fmla="*/ 1083343 w 8634714"/>
                      <a:gd name="connsiteY43" fmla="*/ 6296628 h 6296628"/>
                      <a:gd name="connsiteX44" fmla="*/ 186317 w 8634714"/>
                      <a:gd name="connsiteY44" fmla="*/ 6296628 h 6296628"/>
                      <a:gd name="connsiteX45" fmla="*/ 0 w 8634714"/>
                      <a:gd name="connsiteY45" fmla="*/ 6110311 h 6296628"/>
                      <a:gd name="connsiteX46" fmla="*/ 0 w 8634714"/>
                      <a:gd name="connsiteY46" fmla="*/ 5517912 h 6296628"/>
                      <a:gd name="connsiteX47" fmla="*/ 0 w 8634714"/>
                      <a:gd name="connsiteY47" fmla="*/ 4866272 h 6296628"/>
                      <a:gd name="connsiteX48" fmla="*/ 0 w 8634714"/>
                      <a:gd name="connsiteY48" fmla="*/ 4392353 h 6296628"/>
                      <a:gd name="connsiteX49" fmla="*/ 0 w 8634714"/>
                      <a:gd name="connsiteY49" fmla="*/ 3799953 h 6296628"/>
                      <a:gd name="connsiteX50" fmla="*/ 0 w 8634714"/>
                      <a:gd name="connsiteY50" fmla="*/ 3385274 h 6296628"/>
                      <a:gd name="connsiteX51" fmla="*/ 0 w 8634714"/>
                      <a:gd name="connsiteY51" fmla="*/ 2674394 h 6296628"/>
                      <a:gd name="connsiteX52" fmla="*/ 0 w 8634714"/>
                      <a:gd name="connsiteY52" fmla="*/ 2081995 h 6296628"/>
                      <a:gd name="connsiteX53" fmla="*/ 0 w 8634714"/>
                      <a:gd name="connsiteY53" fmla="*/ 1371116 h 6296628"/>
                      <a:gd name="connsiteX54" fmla="*/ 0 w 8634714"/>
                      <a:gd name="connsiteY54" fmla="*/ 837956 h 6296628"/>
                      <a:gd name="connsiteX55" fmla="*/ 0 w 8634714"/>
                      <a:gd name="connsiteY55" fmla="*/ 186317 h 6296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8634714" h="6296628" extrusionOk="0">
                        <a:moveTo>
                          <a:pt x="0" y="186317"/>
                        </a:moveTo>
                        <a:cubicBezTo>
                          <a:pt x="-9844" y="77345"/>
                          <a:pt x="66843" y="6220"/>
                          <a:pt x="186317" y="0"/>
                        </a:cubicBezTo>
                        <a:cubicBezTo>
                          <a:pt x="514785" y="-56259"/>
                          <a:pt x="706447" y="29969"/>
                          <a:pt x="941707" y="0"/>
                        </a:cubicBezTo>
                        <a:cubicBezTo>
                          <a:pt x="1176967" y="-29969"/>
                          <a:pt x="1228050" y="6819"/>
                          <a:pt x="1449235" y="0"/>
                        </a:cubicBezTo>
                        <a:cubicBezTo>
                          <a:pt x="1670420" y="-6819"/>
                          <a:pt x="1771234" y="33710"/>
                          <a:pt x="1874142" y="0"/>
                        </a:cubicBezTo>
                        <a:cubicBezTo>
                          <a:pt x="1977050" y="-33710"/>
                          <a:pt x="2377299" y="33908"/>
                          <a:pt x="2546911" y="0"/>
                        </a:cubicBezTo>
                        <a:cubicBezTo>
                          <a:pt x="2716523" y="-33908"/>
                          <a:pt x="2864382" y="39987"/>
                          <a:pt x="3054439" y="0"/>
                        </a:cubicBezTo>
                        <a:cubicBezTo>
                          <a:pt x="3244496" y="-39987"/>
                          <a:pt x="3437079" y="6054"/>
                          <a:pt x="3809829" y="0"/>
                        </a:cubicBezTo>
                        <a:cubicBezTo>
                          <a:pt x="4182579" y="-6054"/>
                          <a:pt x="4078368" y="16865"/>
                          <a:pt x="4234736" y="0"/>
                        </a:cubicBezTo>
                        <a:cubicBezTo>
                          <a:pt x="4391104" y="-16865"/>
                          <a:pt x="4627450" y="17960"/>
                          <a:pt x="4990126" y="0"/>
                        </a:cubicBezTo>
                        <a:cubicBezTo>
                          <a:pt x="5352802" y="-17960"/>
                          <a:pt x="5214901" y="4442"/>
                          <a:pt x="5332413" y="0"/>
                        </a:cubicBezTo>
                        <a:cubicBezTo>
                          <a:pt x="5449925" y="-4442"/>
                          <a:pt x="5661770" y="68554"/>
                          <a:pt x="5922561" y="0"/>
                        </a:cubicBezTo>
                        <a:cubicBezTo>
                          <a:pt x="6183352" y="-68554"/>
                          <a:pt x="6362126" y="19255"/>
                          <a:pt x="6512710" y="0"/>
                        </a:cubicBezTo>
                        <a:cubicBezTo>
                          <a:pt x="6663294" y="-19255"/>
                          <a:pt x="6886685" y="42834"/>
                          <a:pt x="7020237" y="0"/>
                        </a:cubicBezTo>
                        <a:cubicBezTo>
                          <a:pt x="7153789" y="-42834"/>
                          <a:pt x="7492310" y="62512"/>
                          <a:pt x="7775628" y="0"/>
                        </a:cubicBezTo>
                        <a:cubicBezTo>
                          <a:pt x="8058946" y="-62512"/>
                          <a:pt x="8286289" y="45618"/>
                          <a:pt x="8448397" y="0"/>
                        </a:cubicBezTo>
                        <a:cubicBezTo>
                          <a:pt x="8535692" y="2563"/>
                          <a:pt x="8626603" y="77821"/>
                          <a:pt x="8634714" y="186317"/>
                        </a:cubicBezTo>
                        <a:cubicBezTo>
                          <a:pt x="8660662" y="374893"/>
                          <a:pt x="8575090" y="631092"/>
                          <a:pt x="8634714" y="837956"/>
                        </a:cubicBezTo>
                        <a:cubicBezTo>
                          <a:pt x="8694338" y="1044820"/>
                          <a:pt x="8617560" y="1308936"/>
                          <a:pt x="8634714" y="1430356"/>
                        </a:cubicBezTo>
                        <a:cubicBezTo>
                          <a:pt x="8651868" y="1551776"/>
                          <a:pt x="8617727" y="1706373"/>
                          <a:pt x="8634714" y="1845035"/>
                        </a:cubicBezTo>
                        <a:cubicBezTo>
                          <a:pt x="8651701" y="1983697"/>
                          <a:pt x="8597541" y="2159038"/>
                          <a:pt x="8634714" y="2318955"/>
                        </a:cubicBezTo>
                        <a:cubicBezTo>
                          <a:pt x="8671887" y="2478872"/>
                          <a:pt x="8596741" y="2801680"/>
                          <a:pt x="8634714" y="3029834"/>
                        </a:cubicBezTo>
                        <a:cubicBezTo>
                          <a:pt x="8672687" y="3257988"/>
                          <a:pt x="8570575" y="3424581"/>
                          <a:pt x="8634714" y="3622234"/>
                        </a:cubicBezTo>
                        <a:cubicBezTo>
                          <a:pt x="8698853" y="3819887"/>
                          <a:pt x="8596679" y="3982674"/>
                          <a:pt x="8634714" y="4096153"/>
                        </a:cubicBezTo>
                        <a:cubicBezTo>
                          <a:pt x="8672749" y="4209632"/>
                          <a:pt x="8580136" y="4538436"/>
                          <a:pt x="8634714" y="4688552"/>
                        </a:cubicBezTo>
                        <a:cubicBezTo>
                          <a:pt x="8689292" y="4838668"/>
                          <a:pt x="8588975" y="5000529"/>
                          <a:pt x="8634714" y="5103232"/>
                        </a:cubicBezTo>
                        <a:cubicBezTo>
                          <a:pt x="8680453" y="5205935"/>
                          <a:pt x="8624102" y="5351851"/>
                          <a:pt x="8634714" y="5517912"/>
                        </a:cubicBezTo>
                        <a:cubicBezTo>
                          <a:pt x="8645326" y="5683973"/>
                          <a:pt x="8596040" y="5920310"/>
                          <a:pt x="8634714" y="6110311"/>
                        </a:cubicBezTo>
                        <a:cubicBezTo>
                          <a:pt x="8661575" y="6222612"/>
                          <a:pt x="8552428" y="6300438"/>
                          <a:pt x="8448397" y="6296628"/>
                        </a:cubicBezTo>
                        <a:cubicBezTo>
                          <a:pt x="8373396" y="6308121"/>
                          <a:pt x="8223562" y="6272981"/>
                          <a:pt x="8106111" y="6296628"/>
                        </a:cubicBezTo>
                        <a:cubicBezTo>
                          <a:pt x="7988660" y="6320275"/>
                          <a:pt x="7728871" y="6265937"/>
                          <a:pt x="7433341" y="6296628"/>
                        </a:cubicBezTo>
                        <a:cubicBezTo>
                          <a:pt x="7137811" y="6327319"/>
                          <a:pt x="7168152" y="6280272"/>
                          <a:pt x="7091055" y="6296628"/>
                        </a:cubicBezTo>
                        <a:cubicBezTo>
                          <a:pt x="7013958" y="6312984"/>
                          <a:pt x="6680122" y="6270764"/>
                          <a:pt x="6418286" y="6296628"/>
                        </a:cubicBezTo>
                        <a:cubicBezTo>
                          <a:pt x="6156450" y="6322492"/>
                          <a:pt x="6169023" y="6287403"/>
                          <a:pt x="5993379" y="6296628"/>
                        </a:cubicBezTo>
                        <a:cubicBezTo>
                          <a:pt x="5817735" y="6305853"/>
                          <a:pt x="5815914" y="6263938"/>
                          <a:pt x="5651093" y="6296628"/>
                        </a:cubicBezTo>
                        <a:cubicBezTo>
                          <a:pt x="5486272" y="6329318"/>
                          <a:pt x="5389321" y="6289255"/>
                          <a:pt x="5226186" y="6296628"/>
                        </a:cubicBezTo>
                        <a:cubicBezTo>
                          <a:pt x="5063051" y="6304001"/>
                          <a:pt x="4821762" y="6256547"/>
                          <a:pt x="4553416" y="6296628"/>
                        </a:cubicBezTo>
                        <a:cubicBezTo>
                          <a:pt x="4285070" y="6336709"/>
                          <a:pt x="4280848" y="6295722"/>
                          <a:pt x="4128509" y="6296628"/>
                        </a:cubicBezTo>
                        <a:cubicBezTo>
                          <a:pt x="3976170" y="6297534"/>
                          <a:pt x="3893143" y="6260356"/>
                          <a:pt x="3786223" y="6296628"/>
                        </a:cubicBezTo>
                        <a:cubicBezTo>
                          <a:pt x="3679303" y="6332900"/>
                          <a:pt x="3467861" y="6245780"/>
                          <a:pt x="3361316" y="6296628"/>
                        </a:cubicBezTo>
                        <a:cubicBezTo>
                          <a:pt x="3254771" y="6347476"/>
                          <a:pt x="3036144" y="6236060"/>
                          <a:pt x="2853789" y="6296628"/>
                        </a:cubicBezTo>
                        <a:cubicBezTo>
                          <a:pt x="2671434" y="6357196"/>
                          <a:pt x="2404608" y="6243365"/>
                          <a:pt x="2263640" y="6296628"/>
                        </a:cubicBezTo>
                        <a:cubicBezTo>
                          <a:pt x="2122672" y="6349891"/>
                          <a:pt x="1947939" y="6251125"/>
                          <a:pt x="1838733" y="6296628"/>
                        </a:cubicBezTo>
                        <a:cubicBezTo>
                          <a:pt x="1729527" y="6342131"/>
                          <a:pt x="1255565" y="6238030"/>
                          <a:pt x="1083343" y="6296628"/>
                        </a:cubicBezTo>
                        <a:cubicBezTo>
                          <a:pt x="911121" y="6355226"/>
                          <a:pt x="545947" y="6295240"/>
                          <a:pt x="186317" y="6296628"/>
                        </a:cubicBezTo>
                        <a:cubicBezTo>
                          <a:pt x="86581" y="6307735"/>
                          <a:pt x="23684" y="6223182"/>
                          <a:pt x="0" y="6110311"/>
                        </a:cubicBezTo>
                        <a:cubicBezTo>
                          <a:pt x="-17797" y="5886566"/>
                          <a:pt x="46248" y="5760293"/>
                          <a:pt x="0" y="5517912"/>
                        </a:cubicBezTo>
                        <a:cubicBezTo>
                          <a:pt x="-46248" y="5275531"/>
                          <a:pt x="949" y="5061781"/>
                          <a:pt x="0" y="4866272"/>
                        </a:cubicBezTo>
                        <a:cubicBezTo>
                          <a:pt x="-949" y="4670763"/>
                          <a:pt x="29712" y="4571841"/>
                          <a:pt x="0" y="4392353"/>
                        </a:cubicBezTo>
                        <a:cubicBezTo>
                          <a:pt x="-29712" y="4212865"/>
                          <a:pt x="46215" y="4084928"/>
                          <a:pt x="0" y="3799953"/>
                        </a:cubicBezTo>
                        <a:cubicBezTo>
                          <a:pt x="-46215" y="3514978"/>
                          <a:pt x="13792" y="3575144"/>
                          <a:pt x="0" y="3385274"/>
                        </a:cubicBezTo>
                        <a:cubicBezTo>
                          <a:pt x="-13792" y="3195404"/>
                          <a:pt x="73091" y="2879821"/>
                          <a:pt x="0" y="2674394"/>
                        </a:cubicBezTo>
                        <a:cubicBezTo>
                          <a:pt x="-73091" y="2468967"/>
                          <a:pt x="15740" y="2224473"/>
                          <a:pt x="0" y="2081995"/>
                        </a:cubicBezTo>
                        <a:cubicBezTo>
                          <a:pt x="-15740" y="1939517"/>
                          <a:pt x="18805" y="1617512"/>
                          <a:pt x="0" y="1371116"/>
                        </a:cubicBezTo>
                        <a:cubicBezTo>
                          <a:pt x="-18805" y="1124720"/>
                          <a:pt x="56872" y="987591"/>
                          <a:pt x="0" y="837956"/>
                        </a:cubicBezTo>
                        <a:cubicBezTo>
                          <a:pt x="-56872" y="688321"/>
                          <a:pt x="25192" y="457013"/>
                          <a:pt x="0" y="1863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C3983-1643-43C4-9AC4-BB3D330C9DA6}"/>
              </a:ext>
            </a:extLst>
          </p:cNvPr>
          <p:cNvSpPr/>
          <p:nvPr userDrawn="1"/>
        </p:nvSpPr>
        <p:spPr>
          <a:xfrm>
            <a:off x="3016798" y="6272629"/>
            <a:ext cx="3110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0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2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8F5E7-7E1B-244F-9DA8-AE5FC3C10E48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582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8CB3A1-649F-A044-A1EF-8A3AE3971E0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381004"/>
            <a:ext cx="7961313" cy="718205"/>
          </a:xfrm>
        </p:spPr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238387"/>
            <a:ext cx="3942524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010093"/>
            <a:ext cx="3942524" cy="422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238387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010093"/>
            <a:ext cx="3611880" cy="4227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8C6ED2-74BC-5641-A344-CC90B813AE55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86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9628-D976-EF45-A529-EBEB663AAEE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60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4111" y="381001"/>
            <a:ext cx="2588389" cy="7396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GB" dirty="0"/>
              <a:t>Click to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9" y="381000"/>
            <a:ext cx="4618814" cy="5856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4111" y="1250066"/>
            <a:ext cx="2588389" cy="498722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3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2A674F-A9BA-2145-8A72-085D5591A2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293" t="3809" r="6584"/>
          <a:stretch/>
        </p:blipFill>
        <p:spPr>
          <a:xfrm>
            <a:off x="0" y="6168917"/>
            <a:ext cx="610160" cy="695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158" y="382385"/>
            <a:ext cx="7962341" cy="695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60" y="1244601"/>
            <a:ext cx="7962340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244980C5-FB30-4D40-9A3D-E12C4D8134B8}"/>
              </a:ext>
            </a:extLst>
          </p:cNvPr>
          <p:cNvSpPr txBox="1">
            <a:spLocks/>
          </p:cNvSpPr>
          <p:nvPr userDrawn="1"/>
        </p:nvSpPr>
        <p:spPr>
          <a:xfrm>
            <a:off x="610160" y="6644255"/>
            <a:ext cx="8533840" cy="213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i="0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101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1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0" pos="204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348D11B-B840-4850-A5DA-02EBAAF2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383" y="2794639"/>
            <a:ext cx="8551817" cy="1030340"/>
          </a:xfrm>
        </p:spPr>
        <p:txBody>
          <a:bodyPr>
            <a:normAutofit/>
          </a:bodyPr>
          <a:lstStyle/>
          <a:p>
            <a:r>
              <a:rPr lang="en-US" dirty="0" smtClean="0"/>
              <a:t>Milan lamichhane			16n31a03</a:t>
            </a:r>
            <a:r>
              <a:rPr lang="en-US" dirty="0" smtClean="0">
                <a:solidFill>
                  <a:srgbClr val="FF0000"/>
                </a:solidFill>
              </a:rPr>
              <a:t>g8</a:t>
            </a:r>
          </a:p>
          <a:p>
            <a:r>
              <a:rPr lang="en-US" dirty="0" smtClean="0"/>
              <a:t>Surendra Yonjan			16n31a03</a:t>
            </a:r>
            <a:r>
              <a:rPr lang="en-US" dirty="0" smtClean="0">
                <a:solidFill>
                  <a:srgbClr val="FF0000"/>
                </a:solidFill>
              </a:rPr>
              <a:t>h0</a:t>
            </a:r>
          </a:p>
          <a:p>
            <a:r>
              <a:rPr lang="en-US" dirty="0" smtClean="0"/>
              <a:t>Navin Bhetal				16n31a03</a:t>
            </a:r>
            <a:r>
              <a:rPr lang="en-US" dirty="0" smtClean="0">
                <a:solidFill>
                  <a:srgbClr val="FF0000"/>
                </a:solidFill>
              </a:rPr>
              <a:t>h4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2FF674-B52F-4881-91BF-C07B2F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83" y="300446"/>
            <a:ext cx="8660674" cy="2614197"/>
          </a:xfrm>
        </p:spPr>
        <p:txBody>
          <a:bodyPr/>
          <a:lstStyle/>
          <a:p>
            <a:r>
              <a:rPr lang="en-US" sz="2800" dirty="0" smtClean="0"/>
              <a:t>Design and Fabrication of Regenerative braking system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383" y="3824979"/>
            <a:ext cx="855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UNDER THE GUIDANCE OF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MR.SUBBA  REDDY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ASSISTANCE PROFESSOR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83" y="2235535"/>
            <a:ext cx="85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PRESENTED BY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593" y="1685109"/>
            <a:ext cx="7738814" cy="1871329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T</a:t>
            </a:r>
            <a:r>
              <a:rPr lang="en-US" sz="4000" dirty="0" smtClean="0"/>
              <a:t>h</a:t>
            </a:r>
            <a:r>
              <a:rPr lang="en-US" sz="4000" dirty="0" smtClean="0">
                <a:solidFill>
                  <a:schemeClr val="tx1"/>
                </a:solidFill>
              </a:rPr>
              <a:t>a</a:t>
            </a:r>
            <a:r>
              <a:rPr lang="en-US" sz="4000" dirty="0" smtClean="0"/>
              <a:t>n</a:t>
            </a:r>
            <a:r>
              <a:rPr lang="en-US" sz="4000" dirty="0" smtClean="0">
                <a:solidFill>
                  <a:srgbClr val="002060"/>
                </a:solidFill>
              </a:rPr>
              <a:t>k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y</a:t>
            </a:r>
            <a:r>
              <a:rPr lang="en-US" sz="4000" dirty="0" smtClean="0">
                <a:solidFill>
                  <a:srgbClr val="FF0000"/>
                </a:solidFill>
              </a:rPr>
              <a:t>o</a:t>
            </a:r>
            <a:r>
              <a:rPr lang="en-US" sz="4000" dirty="0" smtClean="0">
                <a:solidFill>
                  <a:schemeClr val="accent4"/>
                </a:solidFill>
              </a:rPr>
              <a:t>u</a:t>
            </a:r>
            <a:endParaRPr lang="en-IN" sz="4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60" y="1103593"/>
            <a:ext cx="8279840" cy="4992688"/>
          </a:xfrm>
        </p:spPr>
        <p:txBody>
          <a:bodyPr>
            <a:normAutofit/>
          </a:bodyPr>
          <a:lstStyle/>
          <a:p>
            <a:r>
              <a:rPr lang="en-US" sz="1800" dirty="0"/>
              <a:t>A brake is a mechanical device that inhibits motion by absorbing energy from a moving </a:t>
            </a:r>
            <a:r>
              <a:rPr lang="en-US" sz="1800" dirty="0" smtClean="0"/>
              <a:t>system.</a:t>
            </a:r>
          </a:p>
          <a:p>
            <a:r>
              <a:rPr lang="en-US" sz="1800" dirty="0"/>
              <a:t> Regenerative braking system </a:t>
            </a:r>
            <a:r>
              <a:rPr lang="en-US" sz="1800" dirty="0" smtClean="0"/>
              <a:t>recovers the kinetic energy of the system.</a:t>
            </a:r>
          </a:p>
          <a:p>
            <a:r>
              <a:rPr lang="en-US" sz="1800" dirty="0" smtClean="0"/>
              <a:t>In conventional braking system these kinetic energy were converted into heat energy to stop the vehicles.</a:t>
            </a:r>
          </a:p>
          <a:p>
            <a:r>
              <a:rPr lang="en-US" sz="1800" dirty="0"/>
              <a:t> Regenerative braking </a:t>
            </a:r>
            <a:r>
              <a:rPr lang="en-US" sz="1800" dirty="0" smtClean="0"/>
              <a:t>improves </a:t>
            </a:r>
            <a:r>
              <a:rPr lang="en-US" sz="1800" dirty="0"/>
              <a:t>the efficiency by saving the </a:t>
            </a:r>
            <a:r>
              <a:rPr lang="en-US" sz="1800" dirty="0" smtClean="0"/>
              <a:t>energy.</a:t>
            </a:r>
          </a:p>
          <a:p>
            <a:r>
              <a:rPr lang="en-US" sz="1800" dirty="0" smtClean="0"/>
              <a:t> It  </a:t>
            </a:r>
            <a:r>
              <a:rPr lang="en-US" sz="1800" dirty="0"/>
              <a:t>also improves the performance of vehicle by boosting the acceleration of </a:t>
            </a:r>
            <a:r>
              <a:rPr lang="en-US" sz="1800" dirty="0" smtClean="0"/>
              <a:t>vehicle.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65600"/>
            <a:ext cx="4991099" cy="193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8C31-0555-4D77-9A34-D5102914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4" y="117068"/>
            <a:ext cx="7962341" cy="695807"/>
          </a:xfrm>
        </p:spPr>
        <p:txBody>
          <a:bodyPr/>
          <a:lstStyle/>
          <a:p>
            <a:pPr algn="ctr"/>
            <a:r>
              <a:rPr lang="en-US" sz="4000" dirty="0" smtClean="0"/>
              <a:t>Literature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87089"/>
              </p:ext>
            </p:extLst>
          </p:nvPr>
        </p:nvGraphicFramePr>
        <p:xfrm>
          <a:off x="649093" y="596901"/>
          <a:ext cx="7962342" cy="6222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S No.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Title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Author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US" sz="1200" dirty="0" smtClean="0">
                          <a:latin typeface="Arial (Headings)"/>
                        </a:rPr>
                        <a:t>Date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of Publication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>
                        <a:latin typeface="Arial (Headings)"/>
                      </a:endParaRPr>
                    </a:p>
                    <a:p>
                      <a:pPr algn="ctr"/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Problem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Solution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6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1.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Siddhartha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K.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Patil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May-October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2012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Cannot recover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all the energy.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for high torque generator.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07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2.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Anchal</a:t>
                      </a:r>
                      <a:r>
                        <a:rPr lang="en-IN" sz="1200" dirty="0" smtClean="0">
                          <a:latin typeface="Arial (Headings)"/>
                        </a:rPr>
                        <a:t> Kumar, 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Pulkit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Gupta,</a:t>
                      </a:r>
                      <a:r>
                        <a:rPr lang="en-IN" sz="1200" dirty="0" smtClean="0">
                          <a:latin typeface="Arial (Headings)"/>
                        </a:rPr>
                        <a:t> 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 smtClean="0">
                          <a:latin typeface="Arial (Headings)"/>
                        </a:rPr>
                        <a:t>Sandeepan</a:t>
                      </a:r>
                      <a:r>
                        <a:rPr lang="en-IN" sz="1200" dirty="0" smtClean="0">
                          <a:latin typeface="Arial (Headings)"/>
                        </a:rPr>
                        <a:t> Deva,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Shay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Pohjuy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May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dirty="0" smtClean="0">
                          <a:latin typeface="Arial (Headings)"/>
                        </a:rPr>
                        <a:t>2014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Braking is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not comfortable for some drivers.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d for friction brake Drum.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07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3.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Yogesh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Abhale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,</a:t>
                      </a:r>
                    </a:p>
                    <a:p>
                      <a:pPr algn="ctr"/>
                      <a:r>
                        <a:rPr lang="en-IN" sz="1200" baseline="0" dirty="0" err="1" smtClean="0">
                          <a:latin typeface="Arial (Headings)"/>
                        </a:rPr>
                        <a:t>Prateek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Nigam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July 2015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 (Headings)"/>
                        </a:rPr>
                        <a:t>The system requires a 20% empty starter battery for the system to work.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Using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</a:t>
                      </a:r>
                      <a:r>
                        <a:rPr lang="en-US" sz="1200" baseline="0" dirty="0" smtClean="0">
                          <a:latin typeface="Arial (Headings)"/>
                        </a:rPr>
                        <a:t> starter Battery and the Auxiliary system.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9176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4.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latin typeface="Arial (Headings)"/>
                        </a:rPr>
                        <a:t>Design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&amp; Fabrication of Regenerative braking system</a:t>
                      </a:r>
                      <a:endParaRPr lang="en-IN" sz="1200" dirty="0" smtClean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Tribhuwa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n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Singh,</a:t>
                      </a:r>
                    </a:p>
                    <a:p>
                      <a:pPr algn="ctr"/>
                      <a:r>
                        <a:rPr lang="en-IN" sz="1200" baseline="0" dirty="0" err="1" smtClean="0">
                          <a:latin typeface="Arial (Headings)"/>
                        </a:rPr>
                        <a:t>Shahzaj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Ali 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>
                          <a:latin typeface="Arial (Headings)"/>
                        </a:rPr>
                        <a:t>Feb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urary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2016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This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brake can stop the motor but cannot hold it stationery.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for </a:t>
                      </a:r>
                      <a:r>
                        <a:rPr lang="en-IN" sz="1200" baseline="0" dirty="0" err="1" smtClean="0">
                          <a:latin typeface="Arial (Headings)"/>
                        </a:rPr>
                        <a:t>cluch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and flywheel for engaging and disengaging of parts.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latin typeface="Arial (Headings)"/>
                        </a:rPr>
                        <a:t>5.</a:t>
                      </a:r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Review Regenerative Braking Methodology in Electric Vehicle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Siddharth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Sheladia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,Karan K Patel ,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Vraj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Savalia,Rutbik</a:t>
                      </a: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 </a:t>
                      </a:r>
                      <a:r>
                        <a:rPr lang="en-IN" sz="1200" dirty="0" err="1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Savalia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Arial (Headings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 2018</a:t>
                      </a:r>
                      <a:endParaRPr lang="en-US" sz="1200" dirty="0">
                        <a:effectLst/>
                        <a:latin typeface="Arial (Headings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(Headings)"/>
                        </a:rPr>
                        <a:t>This could potentially cause skidding on the wheels with brakes.</a:t>
                      </a:r>
                      <a:endParaRPr lang="en-US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 (Headings)"/>
                        </a:rPr>
                        <a:t>Suggested for</a:t>
                      </a:r>
                      <a:r>
                        <a:rPr lang="en-IN" sz="1200" baseline="0" dirty="0" smtClean="0">
                          <a:latin typeface="Arial (Headings)"/>
                        </a:rPr>
                        <a:t> ABS</a:t>
                      </a:r>
                    </a:p>
                    <a:p>
                      <a:pPr algn="ctr"/>
                      <a:r>
                        <a:rPr lang="en-IN" sz="1200" baseline="0" dirty="0" smtClean="0">
                          <a:latin typeface="Arial (Headings)"/>
                        </a:rPr>
                        <a:t>(Anti lock Braking system )</a:t>
                      </a:r>
                      <a:endParaRPr lang="en-IN" sz="1200" dirty="0" smtClean="0">
                        <a:latin typeface="Arial (Headings)"/>
                      </a:endParaRPr>
                    </a:p>
                    <a:p>
                      <a:endParaRPr lang="en-US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56">
                <a:tc gridSpan="6">
                  <a:txBody>
                    <a:bodyPr/>
                    <a:lstStyle/>
                    <a:p>
                      <a:pPr algn="ctr"/>
                      <a:endParaRPr lang="en-IN" sz="1200" dirty="0">
                        <a:latin typeface="Arial (Headings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CAB8A-D44F-44B2-A30E-95B43BA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9E94-F8F2-4EE5-BF94-0E207BCD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87" y="1319350"/>
            <a:ext cx="7422469" cy="2965268"/>
          </a:xfrm>
        </p:spPr>
        <p:txBody>
          <a:bodyPr/>
          <a:lstStyle/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Improve Fuel economy of the hybrid vehicle.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recover the energy loss during braking.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improve the performance of the system.</a:t>
            </a:r>
            <a:endParaRPr lang="en-IN" sz="1600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To reduce the brake wear.</a:t>
            </a:r>
            <a:endParaRPr lang="en-IN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F929-1FA4-4358-8AC7-EC77052D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796834" y="1515292"/>
          <a:ext cx="7576457" cy="441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6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381003"/>
            <a:ext cx="7961313" cy="718205"/>
          </a:xfrm>
        </p:spPr>
        <p:txBody>
          <a:bodyPr/>
          <a:lstStyle/>
          <a:p>
            <a:pPr algn="ctr"/>
            <a:r>
              <a:rPr lang="en-US" dirty="0" smtClean="0"/>
              <a:t>Work plan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163" y="1306286"/>
          <a:ext cx="8835837" cy="4596973"/>
        </p:xfrm>
        <a:graphic>
          <a:graphicData uri="http://schemas.openxmlformats.org/drawingml/2006/table">
            <a:tbl>
              <a:tblPr/>
              <a:tblGrid>
                <a:gridCol w="7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527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 no.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Activities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800" baseline="0" dirty="0" smtClean="0">
                          <a:latin typeface="+mj-lt"/>
                          <a:ea typeface="Times New Roman"/>
                          <a:cs typeface="Times New Roman"/>
                        </a:rPr>
                        <a:t> plan</a:t>
                      </a: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 in </a:t>
                      </a:r>
                      <a:r>
                        <a:rPr lang="en-US" sz="1800" dirty="0">
                          <a:latin typeface="+mj-lt"/>
                          <a:ea typeface="Times New Roman"/>
                          <a:cs typeface="Times New Roman"/>
                        </a:rPr>
                        <a:t>weeks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0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0-1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1-2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2-3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3-5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6-13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1" dirty="0" smtClean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13-14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Selection of work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Literature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Methodology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Design, Assembly &amp; Analysis  of components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Fabrication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Testing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8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Report preparation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 dirty="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 dirty="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Normal View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Front view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25" y="2390502"/>
            <a:ext cx="3611563" cy="292608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" y="2390502"/>
            <a:ext cx="3804352" cy="2926081"/>
          </a:xfrm>
        </p:spPr>
      </p:pic>
    </p:spTree>
    <p:extLst>
      <p:ext uri="{BB962C8B-B14F-4D97-AF65-F5344CB8AC3E}">
        <p14:creationId xmlns:p14="http://schemas.microsoft.com/office/powerpoint/2010/main" val="30130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top View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Normal </a:t>
            </a:r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573383"/>
            <a:ext cx="3941762" cy="250660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25" y="2573383"/>
            <a:ext cx="3611563" cy="2475277"/>
          </a:xfrm>
        </p:spPr>
      </p:pic>
    </p:spTree>
    <p:extLst>
      <p:ext uri="{BB962C8B-B14F-4D97-AF65-F5344CB8AC3E}">
        <p14:creationId xmlns:p14="http://schemas.microsoft.com/office/powerpoint/2010/main" val="105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CAB8A-D44F-44B2-A30E-95B43BA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materials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478118"/>
              </p:ext>
            </p:extLst>
          </p:nvPr>
        </p:nvGraphicFramePr>
        <p:xfrm>
          <a:off x="611188" y="1201781"/>
          <a:ext cx="7961313" cy="521208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538735">
                  <a:extLst>
                    <a:ext uri="{9D8B030D-6E8A-4147-A177-3AD203B41FA5}">
                      <a16:colId xmlns:a16="http://schemas.microsoft.com/office/drawing/2014/main" val="3924815803"/>
                    </a:ext>
                  </a:extLst>
                </a:gridCol>
                <a:gridCol w="3441921">
                  <a:extLst>
                    <a:ext uri="{9D8B030D-6E8A-4147-A177-3AD203B41FA5}">
                      <a16:colId xmlns:a16="http://schemas.microsoft.com/office/drawing/2014/main" val="4051236329"/>
                    </a:ext>
                  </a:extLst>
                </a:gridCol>
                <a:gridCol w="1945434">
                  <a:extLst>
                    <a:ext uri="{9D8B030D-6E8A-4147-A177-3AD203B41FA5}">
                      <a16:colId xmlns:a16="http://schemas.microsoft.com/office/drawing/2014/main" val="4273182857"/>
                    </a:ext>
                  </a:extLst>
                </a:gridCol>
                <a:gridCol w="1047541">
                  <a:extLst>
                    <a:ext uri="{9D8B030D-6E8A-4147-A177-3AD203B41FA5}">
                      <a16:colId xmlns:a16="http://schemas.microsoft.com/office/drawing/2014/main" val="2552519455"/>
                    </a:ext>
                  </a:extLst>
                </a:gridCol>
                <a:gridCol w="987682">
                  <a:extLst>
                    <a:ext uri="{9D8B030D-6E8A-4147-A177-3AD203B41FA5}">
                      <a16:colId xmlns:a16="http://schemas.microsoft.com/office/drawing/2014/main" val="2722954155"/>
                    </a:ext>
                  </a:extLst>
                </a:gridCol>
              </a:tblGrid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Equipment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009448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40*40 square  </a:t>
                      </a:r>
                      <a:r>
                        <a:rPr lang="en-US" sz="1200" dirty="0">
                          <a:effectLst/>
                        </a:rPr>
                        <a:t>bar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Hollow Bar (M.S)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91802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Journal </a:t>
                      </a:r>
                      <a:r>
                        <a:rPr lang="en-US" sz="1200" dirty="0" smtClean="0">
                          <a:effectLst/>
                        </a:rPr>
                        <a:t>Bearing(with</a:t>
                      </a:r>
                      <a:r>
                        <a:rPr lang="en-US" sz="1200" baseline="0" dirty="0" smtClean="0">
                          <a:effectLst/>
                        </a:rPr>
                        <a:t> plumber block)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Internal </a:t>
                      </a:r>
                      <a:r>
                        <a:rPr lang="en-US" sz="1200" dirty="0" smtClean="0">
                          <a:effectLst/>
                        </a:rPr>
                        <a:t>Dia.12mm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264095"/>
                  </a:ext>
                </a:extLst>
              </a:tr>
              <a:tr h="5035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Brake Wheel(Wheel Chair Front Wheel)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Outer  Dia.10cm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480489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Solid Shaft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Outer Dia.12mm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388289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Bicycle Wheel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211427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30*50 Brake Spindle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Hollow Bar (M.S)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067190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Sewing Machine Motor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1440 rpm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15104"/>
                  </a:ext>
                </a:extLst>
              </a:tr>
              <a:tr h="38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Pulley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Internal </a:t>
                      </a:r>
                      <a:r>
                        <a:rPr lang="en-US" sz="1200" dirty="0" smtClean="0">
                          <a:effectLst/>
                        </a:rPr>
                        <a:t>Dia.12mm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598897"/>
                  </a:ext>
                </a:extLst>
              </a:tr>
              <a:tr h="403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Pulley Rope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508468"/>
                  </a:ext>
                </a:extLst>
              </a:tr>
              <a:tr h="403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Bulbs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L.E.D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161808"/>
                  </a:ext>
                </a:extLst>
              </a:tr>
              <a:tr h="403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Electric Wires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93262"/>
                  </a:ext>
                </a:extLst>
              </a:tr>
              <a:tr h="403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Regenerative Motor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Stepper D.C 12v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1pcs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46485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009317" y="-38042"/>
            <a:ext cx="11971899" cy="49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17AE2CD-D515-4469-96DF-2A38BF4C7755}" vid="{EF012A92-D008-4602-B6C6-8B16BAEE69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D1E01C8C1954F9C4F58462D4C5E36" ma:contentTypeVersion="10" ma:contentTypeDescription="Create a new document." ma:contentTypeScope="" ma:versionID="127f5d8296c81c31e769307f6b6fd406">
  <xsd:schema xmlns:xsd="http://www.w3.org/2001/XMLSchema" xmlns:xs="http://www.w3.org/2001/XMLSchema" xmlns:p="http://schemas.microsoft.com/office/2006/metadata/properties" xmlns:ns3="cb324765-fba3-44c2-9355-edfe4ece8e59" xmlns:ns4="0e66fe35-36f1-48f0-8650-e46a1869ba49" targetNamespace="http://schemas.microsoft.com/office/2006/metadata/properties" ma:root="true" ma:fieldsID="4c42158d130c1f0fc56ef207c0632b7b" ns3:_="" ns4:_="">
    <xsd:import namespace="cb324765-fba3-44c2-9355-edfe4ece8e59"/>
    <xsd:import namespace="0e66fe35-36f1-48f0-8650-e46a1869ba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24765-fba3-44c2-9355-edfe4ece8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6fe35-36f1-48f0-8650-e46a1869b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6F9C47-70C0-4A95-8C84-6F08B8231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24765-fba3-44c2-9355-edfe4ece8e59"/>
    <ds:schemaRef ds:uri="0e66fe35-36f1-48f0-8650-e46a1869b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56FB57-9EAC-4577-B410-4FA05F0D9F9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0e66fe35-36f1-48f0-8650-e46a1869ba49"/>
    <ds:schemaRef ds:uri="cb324765-fba3-44c2-9355-edfe4ece8e5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E8FC4E-EE65-43A9-849A-5D9DB807B6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489</Words>
  <Application>Microsoft Office PowerPoint</Application>
  <PresentationFormat>On-screen Show (4:3)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(Headings)</vt:lpstr>
      <vt:lpstr>Calibri</vt:lpstr>
      <vt:lpstr>Gill Sans MT</vt:lpstr>
      <vt:lpstr>Times New Roman</vt:lpstr>
      <vt:lpstr>Wingdings</vt:lpstr>
      <vt:lpstr>Badge</vt:lpstr>
      <vt:lpstr>Design and Fabrication of Regenerative braking system</vt:lpstr>
      <vt:lpstr>Introduction </vt:lpstr>
      <vt:lpstr>Literature</vt:lpstr>
      <vt:lpstr>objectives</vt:lpstr>
      <vt:lpstr>Methodology </vt:lpstr>
      <vt:lpstr>Work plan</vt:lpstr>
      <vt:lpstr>Design </vt:lpstr>
      <vt:lpstr>Design </vt:lpstr>
      <vt:lpstr>List of materials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A.N.R. Reddy</dc:creator>
  <cp:lastModifiedBy>Milan Lamichhane</cp:lastModifiedBy>
  <cp:revision>31</cp:revision>
  <dcterms:created xsi:type="dcterms:W3CDTF">2019-11-30T07:47:06Z</dcterms:created>
  <dcterms:modified xsi:type="dcterms:W3CDTF">2020-02-02T09:26:58Z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0x0101004C3D1E01C8C1954F9C4F58462D4C5E36</vt:lpwstr>
  </property>
</Properties>
</file>