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3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8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74B6A9-ABC2-4A74-91AD-C11380D392B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5F4C2F-73FB-4FDC-A8C7-142E19E8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7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Automation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PIR Sensor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Temperature </a:t>
            </a:r>
            <a:r>
              <a:rPr lang="en-US" sz="2400" dirty="0" smtClean="0"/>
              <a:t>Sensor (dht22)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Bunch of led,s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Buzzer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Raspberry </a:t>
            </a:r>
            <a:r>
              <a:rPr lang="en-US" sz="2400" dirty="0" smtClean="0"/>
              <a:t>pi 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258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6" y="49978"/>
            <a:ext cx="10058400" cy="859617"/>
          </a:xfrm>
        </p:spPr>
        <p:txBody>
          <a:bodyPr/>
          <a:lstStyle/>
          <a:p>
            <a:r>
              <a:rPr lang="en-US" dirty="0" smtClean="0"/>
              <a:t>How it Works ? (Project 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1679"/>
            <a:ext cx="10058400" cy="40274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80044"/>
            <a:ext cx="10058400" cy="51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(Database)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63" y="1846263"/>
            <a:ext cx="6788800" cy="4022725"/>
          </a:xfrm>
        </p:spPr>
      </p:pic>
    </p:spTree>
    <p:extLst>
      <p:ext uri="{BB962C8B-B14F-4D97-AF65-F5344CB8AC3E}">
        <p14:creationId xmlns:p14="http://schemas.microsoft.com/office/powerpoint/2010/main" val="40581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69" y="734373"/>
            <a:ext cx="5577693" cy="46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for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Linux Command </a:t>
            </a:r>
          </a:p>
          <a:p>
            <a:r>
              <a:rPr lang="en-US" dirty="0"/>
              <a:t>uname </a:t>
            </a:r>
            <a:r>
              <a:rPr lang="en-US" dirty="0" smtClean="0"/>
              <a:t> –m</a:t>
            </a:r>
          </a:p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Armv7l </a:t>
            </a:r>
          </a:p>
          <a:p>
            <a:endParaRPr lang="en-US" dirty="0" smtClean="0"/>
          </a:p>
          <a:p>
            <a:r>
              <a:rPr lang="en-US" dirty="0"/>
              <a:t>ARM, originally Acorn RISC Machine, later Advanced RISC Machine, is a family of reduced </a:t>
            </a:r>
            <a:r>
              <a:rPr lang="en-US" dirty="0" smtClean="0"/>
              <a:t>instruction </a:t>
            </a:r>
            <a:r>
              <a:rPr lang="en-US" dirty="0"/>
              <a:t>set computing (RISC) architectures for computer </a:t>
            </a:r>
            <a:r>
              <a:rPr lang="en-US" dirty="0" smtClean="0"/>
              <a:t>processors</a:t>
            </a:r>
          </a:p>
          <a:p>
            <a:r>
              <a:rPr lang="en-US" dirty="0" smtClean="0"/>
              <a:t>32-bit</a:t>
            </a:r>
          </a:p>
          <a:p>
            <a:r>
              <a:rPr lang="en-US" dirty="0" smtClean="0"/>
              <a:t>This machine architecture can support node 8.9.1 binaries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3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(Node)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Express js (for server)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onoff (for rpi gpio in nodejs)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node-dht-sensor (specific for dht sensor in node js)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firebase-admin (firebase sdk for nodejs)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for </a:t>
            </a:r>
            <a:r>
              <a:rPr lang="en-US" dirty="0"/>
              <a:t>node-dht-sensor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16" y="1846263"/>
            <a:ext cx="8203693" cy="4022725"/>
          </a:xfrm>
        </p:spPr>
      </p:pic>
    </p:spTree>
    <p:extLst>
      <p:ext uri="{BB962C8B-B14F-4D97-AF65-F5344CB8AC3E}">
        <p14:creationId xmlns:p14="http://schemas.microsoft.com/office/powerpoint/2010/main" val="9819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</a:t>
            </a:r>
            <a:r>
              <a:rPr lang="en-US" dirty="0" smtClean="0"/>
              <a:t>for firebase-admin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89" y="1846263"/>
            <a:ext cx="6334947" cy="4022725"/>
          </a:xfrm>
        </p:spPr>
      </p:pic>
    </p:spTree>
    <p:extLst>
      <p:ext uri="{BB962C8B-B14F-4D97-AF65-F5344CB8AC3E}">
        <p14:creationId xmlns:p14="http://schemas.microsoft.com/office/powerpoint/2010/main" val="718987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86</TotalTime>
  <Words>130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Home Automation </vt:lpstr>
      <vt:lpstr>Project Components</vt:lpstr>
      <vt:lpstr>How it Works ? (Project Flow)</vt:lpstr>
      <vt:lpstr>Firebase (Database)</vt:lpstr>
      <vt:lpstr>PowerPoint Presentation</vt:lpstr>
      <vt:lpstr>Prerequisite for Code</vt:lpstr>
      <vt:lpstr>Libraries (Node)</vt:lpstr>
      <vt:lpstr>Prerequisite for node-dht-sensor</vt:lpstr>
      <vt:lpstr>Prerequisite for firebase-admin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Fawad</dc:creator>
  <cp:lastModifiedBy>Fawad</cp:lastModifiedBy>
  <cp:revision>10</cp:revision>
  <dcterms:created xsi:type="dcterms:W3CDTF">2017-11-28T04:18:44Z</dcterms:created>
  <dcterms:modified xsi:type="dcterms:W3CDTF">2018-01-02T11:27:34Z</dcterms:modified>
</cp:coreProperties>
</file>