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07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1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E25C-78F7-417D-AFC5-D84DFA38362A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E261-72F9-4622-9E6D-8565BE9F6F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926618" y="6623863"/>
            <a:ext cx="143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</a:rPr>
              <a:t>Fei.su@cm-dt.com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2534291" y="791278"/>
            <a:ext cx="6928565" cy="5942031"/>
          </a:xfrm>
          <a:prstGeom prst="roundRect">
            <a:avLst/>
          </a:prstGeom>
          <a:solidFill>
            <a:schemeClr val="bg1">
              <a:lumMod val="7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567973" y="3085157"/>
            <a:ext cx="2290046" cy="300455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890102" y="1338953"/>
            <a:ext cx="2449076" cy="476250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56620" y="1699393"/>
            <a:ext cx="2290046" cy="440206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7115" y="2012938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Gitlab</a:t>
            </a:r>
            <a:r>
              <a:rPr lang="en-US" altLang="zh-CN" dirty="0" smtClean="0"/>
              <a:t> 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7115" y="2659001"/>
            <a:ext cx="1703763" cy="480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Jenkins Service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6435" y="2584120"/>
            <a:ext cx="1703763" cy="392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Prometheus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30798" y="3106072"/>
            <a:ext cx="1703763" cy="374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Grafana</a:t>
            </a:r>
            <a:r>
              <a:rPr lang="en-US" altLang="zh-CN" dirty="0" smtClean="0"/>
              <a:t> Service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83243" y="1606318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Nginx01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83243" y="4915921"/>
            <a:ext cx="1703763" cy="277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Consul-client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83243" y="4205714"/>
            <a:ext cx="1703763" cy="36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Prod-demo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761425" y="1348188"/>
            <a:ext cx="2426549" cy="47532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95897" y="1624790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Nginx02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22817" y="4911532"/>
            <a:ext cx="1703763" cy="31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Consul-client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095897" y="4196478"/>
            <a:ext cx="1703763" cy="36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Prod-demo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878148" y="4209826"/>
            <a:ext cx="128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 </a:t>
            </a:r>
            <a:r>
              <a:rPr lang="en-US" altLang="zh-CN" dirty="0" err="1" smtClean="0"/>
              <a:t>Env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868912" y="4154807"/>
            <a:ext cx="6099517" cy="44484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48058" y="6187180"/>
            <a:ext cx="13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Infra-</a:t>
            </a:r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164771" y="6058241"/>
            <a:ext cx="18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Docker-node01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952062" y="6058241"/>
            <a:ext cx="18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Docker-node02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605603" y="6324297"/>
            <a:ext cx="34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Docker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Swarm Mode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36639" y="6089713"/>
            <a:ext cx="18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Local-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43813" y="4552477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r>
              <a:rPr lang="en-US" altLang="zh-CN" dirty="0" smtClean="0"/>
              <a:t> Registry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14" idx="0"/>
          </p:cNvCxnSpPr>
          <p:nvPr/>
        </p:nvCxnSpPr>
        <p:spPr>
          <a:xfrm flipH="1" flipV="1">
            <a:off x="5035124" y="614499"/>
            <a:ext cx="1" cy="991819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2" idx="0"/>
          </p:cNvCxnSpPr>
          <p:nvPr/>
        </p:nvCxnSpPr>
        <p:spPr>
          <a:xfrm>
            <a:off x="7944291" y="652910"/>
            <a:ext cx="3488" cy="97188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889367" y="3325303"/>
            <a:ext cx="1588654" cy="460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07316" y="5623826"/>
            <a:ext cx="1588654" cy="360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89367" y="4009637"/>
            <a:ext cx="1588654" cy="460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889367" y="4684645"/>
            <a:ext cx="1588654" cy="460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PostresSQL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889367" y="5359653"/>
            <a:ext cx="1588654" cy="460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ActiveMQ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111116" y="5339546"/>
            <a:ext cx="2048275" cy="588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 err="1" smtClean="0"/>
              <a:t>MiddleWare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Pg,redis,amq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03196" y="5352038"/>
            <a:ext cx="2048275" cy="588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 err="1" smtClean="0"/>
              <a:t>middleWare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Pg,redis,amq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0102" y="172791"/>
            <a:ext cx="5161369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LoadBalance</a:t>
            </a:r>
            <a:r>
              <a:rPr lang="en-US" altLang="zh-CN" dirty="0" smtClean="0"/>
              <a:t> (Firewall or F5 </a:t>
            </a:r>
            <a:r>
              <a:rPr lang="en-US" altLang="zh-CN" dirty="0"/>
              <a:t>Gateway or SDN )</a:t>
            </a:r>
            <a:endParaRPr lang="zh-CN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9806045" y="653424"/>
            <a:ext cx="1935985" cy="221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Non-containerized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9799480" y="298286"/>
            <a:ext cx="1942550" cy="2259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r>
              <a:rPr lang="en-US" altLang="zh-CN" dirty="0" smtClean="0"/>
              <a:t> Container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806045" y="1020247"/>
            <a:ext cx="1935985" cy="2262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 for Pass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806045" y="1389529"/>
            <a:ext cx="1935985" cy="2634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 for </a:t>
            </a:r>
            <a:r>
              <a:rPr lang="en-US" altLang="zh-CN" dirty="0" err="1" smtClean="0">
                <a:solidFill>
                  <a:schemeClr val="tx1"/>
                </a:solidFill>
              </a:rPr>
              <a:t>Develeper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835804" y="1791863"/>
            <a:ext cx="1906226" cy="260664"/>
          </a:xfrm>
          <a:prstGeom prst="roundRect">
            <a:avLst/>
          </a:prstGeom>
          <a:solidFill>
            <a:schemeClr val="bg1">
              <a:lumMod val="7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Swarm Cluster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43457" y="3721528"/>
            <a:ext cx="1703763" cy="277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Consul-Service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629912" y="2263263"/>
            <a:ext cx="6671106" cy="2518559"/>
          </a:xfrm>
          <a:prstGeom prst="roundRect">
            <a:avLst/>
          </a:prstGeom>
          <a:noFill/>
          <a:ln w="15875"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64247" y="1965134"/>
            <a:ext cx="246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SpringClound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Microservice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180297" y="5673837"/>
            <a:ext cx="716327" cy="25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184805" y="2899390"/>
            <a:ext cx="632738" cy="1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rot="3731607">
            <a:off x="2346777" y="3327312"/>
            <a:ext cx="90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</a:rPr>
              <a:t>Pipeline deploy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68008" y="5889881"/>
            <a:ext cx="1937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</a:rPr>
              <a:t>Infrastructure 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deploy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75175" y="2429467"/>
            <a:ext cx="1703763" cy="392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Prometheus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099538" y="2951419"/>
            <a:ext cx="1703763" cy="374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Grafana</a:t>
            </a:r>
            <a:r>
              <a:rPr lang="en-US" altLang="zh-CN" dirty="0" smtClean="0"/>
              <a:t> Service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112197" y="3566875"/>
            <a:ext cx="1703763" cy="277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Consul-Service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69823" y="4044740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 Repo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57580" y="5058604"/>
            <a:ext cx="1703763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Sonar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471806" y="3549178"/>
            <a:ext cx="701539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Jenkins</a:t>
            </a:r>
          </a:p>
          <a:p>
            <a:pPr algn="ctr"/>
            <a:r>
              <a:rPr lang="en-US" altLang="zh-CN" sz="1100" dirty="0" smtClean="0"/>
              <a:t>Slave</a:t>
            </a:r>
            <a:endParaRPr lang="zh-CN" altLang="en-US" sz="1100" dirty="0"/>
          </a:p>
        </p:txBody>
      </p:sp>
      <p:sp>
        <p:nvSpPr>
          <p:cNvPr id="69" name="矩形 68"/>
          <p:cNvSpPr/>
          <p:nvPr/>
        </p:nvSpPr>
        <p:spPr>
          <a:xfrm>
            <a:off x="1457256" y="3522851"/>
            <a:ext cx="701539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Jenkins</a:t>
            </a:r>
          </a:p>
          <a:p>
            <a:pPr algn="ctr"/>
            <a:r>
              <a:rPr lang="en-US" altLang="zh-CN" sz="1100" dirty="0"/>
              <a:t>Slave</a:t>
            </a:r>
            <a:endParaRPr lang="zh-CN" altLang="en-US" sz="1100" dirty="0"/>
          </a:p>
        </p:txBody>
      </p:sp>
      <p:sp>
        <p:nvSpPr>
          <p:cNvPr id="29" name="下箭头 28"/>
          <p:cNvSpPr/>
          <p:nvPr/>
        </p:nvSpPr>
        <p:spPr>
          <a:xfrm>
            <a:off x="503949" y="2958721"/>
            <a:ext cx="452954" cy="699074"/>
          </a:xfrm>
          <a:prstGeom prst="downArrow">
            <a:avLst/>
          </a:prstGeom>
          <a:solidFill>
            <a:schemeClr val="accent3">
              <a:lumMod val="60000"/>
              <a:lumOff val="40000"/>
              <a:alpha val="86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623685" y="2956639"/>
            <a:ext cx="452954" cy="699074"/>
          </a:xfrm>
          <a:prstGeom prst="downArrow">
            <a:avLst/>
          </a:prstGeom>
          <a:solidFill>
            <a:schemeClr val="accent3">
              <a:lumMod val="60000"/>
              <a:lumOff val="40000"/>
              <a:alpha val="86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9150" y="3139821"/>
            <a:ext cx="1388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i="1" dirty="0" smtClean="0"/>
              <a:t>Build/Test/Staging</a:t>
            </a:r>
            <a:endParaRPr lang="zh-CN" alt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24779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74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sufei</dc:creator>
  <cp:lastModifiedBy>Fei Su</cp:lastModifiedBy>
  <cp:revision>18</cp:revision>
  <dcterms:created xsi:type="dcterms:W3CDTF">2017-11-11T12:10:02Z</dcterms:created>
  <dcterms:modified xsi:type="dcterms:W3CDTF">2017-11-13T14:03:33Z</dcterms:modified>
</cp:coreProperties>
</file>