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56D5F7-8BF1-423E-AFE3-B8200213C01D}" v="19" dt="2022-08-23T02:26:04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tsada Ponkaew" userId="b2f95394-3787-4f94-82b3-46b5cd0dddd1" providerId="ADAL" clId="{8556D5F7-8BF1-423E-AFE3-B8200213C01D}"/>
    <pc:docChg chg="undo custSel addSld modSld">
      <pc:chgData name="Jetsada Ponkaew" userId="b2f95394-3787-4f94-82b3-46b5cd0dddd1" providerId="ADAL" clId="{8556D5F7-8BF1-423E-AFE3-B8200213C01D}" dt="2022-08-23T02:27:02.935" v="218" actId="20577"/>
      <pc:docMkLst>
        <pc:docMk/>
      </pc:docMkLst>
      <pc:sldChg chg="delSp modSp mod">
        <pc:chgData name="Jetsada Ponkaew" userId="b2f95394-3787-4f94-82b3-46b5cd0dddd1" providerId="ADAL" clId="{8556D5F7-8BF1-423E-AFE3-B8200213C01D}" dt="2022-08-23T02:27:02.935" v="218" actId="20577"/>
        <pc:sldMkLst>
          <pc:docMk/>
          <pc:sldMk cId="3758417435" sldId="256"/>
        </pc:sldMkLst>
        <pc:spChg chg="mod">
          <ac:chgData name="Jetsada Ponkaew" userId="b2f95394-3787-4f94-82b3-46b5cd0dddd1" providerId="ADAL" clId="{8556D5F7-8BF1-423E-AFE3-B8200213C01D}" dt="2022-08-23T02:27:02.935" v="218" actId="20577"/>
          <ac:spMkLst>
            <pc:docMk/>
            <pc:sldMk cId="3758417435" sldId="256"/>
            <ac:spMk id="2" creationId="{E79D0013-83AF-FB16-FD08-9A56D5633D78}"/>
          </ac:spMkLst>
        </pc:spChg>
        <pc:spChg chg="del">
          <ac:chgData name="Jetsada Ponkaew" userId="b2f95394-3787-4f94-82b3-46b5cd0dddd1" providerId="ADAL" clId="{8556D5F7-8BF1-423E-AFE3-B8200213C01D}" dt="2022-08-23T02:01:31.240" v="124" actId="478"/>
          <ac:spMkLst>
            <pc:docMk/>
            <pc:sldMk cId="3758417435" sldId="256"/>
            <ac:spMk id="3" creationId="{B3A5198A-009B-0A69-674A-7FBDFCAA7A70}"/>
          </ac:spMkLst>
        </pc:spChg>
      </pc:sldChg>
      <pc:sldChg chg="addSp delSp modSp new mod">
        <pc:chgData name="Jetsada Ponkaew" userId="b2f95394-3787-4f94-82b3-46b5cd0dddd1" providerId="ADAL" clId="{8556D5F7-8BF1-423E-AFE3-B8200213C01D}" dt="2022-08-23T02:00:11.761" v="122" actId="1076"/>
        <pc:sldMkLst>
          <pc:docMk/>
          <pc:sldMk cId="3577711079" sldId="257"/>
        </pc:sldMkLst>
        <pc:spChg chg="mod">
          <ac:chgData name="Jetsada Ponkaew" userId="b2f95394-3787-4f94-82b3-46b5cd0dddd1" providerId="ADAL" clId="{8556D5F7-8BF1-423E-AFE3-B8200213C01D}" dt="2022-08-23T01:50:39.395" v="71" actId="113"/>
          <ac:spMkLst>
            <pc:docMk/>
            <pc:sldMk cId="3577711079" sldId="257"/>
            <ac:spMk id="2" creationId="{7F7A47BB-29EF-37F0-1FC7-C194AA92401C}"/>
          </ac:spMkLst>
        </pc:spChg>
        <pc:spChg chg="del">
          <ac:chgData name="Jetsada Ponkaew" userId="b2f95394-3787-4f94-82b3-46b5cd0dddd1" providerId="ADAL" clId="{8556D5F7-8BF1-423E-AFE3-B8200213C01D}" dt="2022-08-23T01:49:51.932" v="1" actId="478"/>
          <ac:spMkLst>
            <pc:docMk/>
            <pc:sldMk cId="3577711079" sldId="257"/>
            <ac:spMk id="3" creationId="{120F0D06-C5BC-565D-1742-D8B8442D6C4C}"/>
          </ac:spMkLst>
        </pc:spChg>
        <pc:spChg chg="add mod">
          <ac:chgData name="Jetsada Ponkaew" userId="b2f95394-3787-4f94-82b3-46b5cd0dddd1" providerId="ADAL" clId="{8556D5F7-8BF1-423E-AFE3-B8200213C01D}" dt="2022-08-23T01:59:50.796" v="119" actId="122"/>
          <ac:spMkLst>
            <pc:docMk/>
            <pc:sldMk cId="3577711079" sldId="257"/>
            <ac:spMk id="6" creationId="{8569EEA5-14B3-6F72-561F-FF4BDD541571}"/>
          </ac:spMkLst>
        </pc:spChg>
        <pc:spChg chg="add mod">
          <ac:chgData name="Jetsada Ponkaew" userId="b2f95394-3787-4f94-82b3-46b5cd0dddd1" providerId="ADAL" clId="{8556D5F7-8BF1-423E-AFE3-B8200213C01D}" dt="2022-08-23T01:59:48.661" v="118" actId="122"/>
          <ac:spMkLst>
            <pc:docMk/>
            <pc:sldMk cId="3577711079" sldId="257"/>
            <ac:spMk id="9" creationId="{6FF0D33B-B036-AEAF-8DFF-71347998D39E}"/>
          </ac:spMkLst>
        </pc:spChg>
        <pc:spChg chg="add mod">
          <ac:chgData name="Jetsada Ponkaew" userId="b2f95394-3787-4f94-82b3-46b5cd0dddd1" providerId="ADAL" clId="{8556D5F7-8BF1-423E-AFE3-B8200213C01D}" dt="2022-08-23T01:59:45.577" v="117" actId="122"/>
          <ac:spMkLst>
            <pc:docMk/>
            <pc:sldMk cId="3577711079" sldId="257"/>
            <ac:spMk id="14" creationId="{00BD8057-A7F6-8D75-D547-DBB50CF85431}"/>
          </ac:spMkLst>
        </pc:spChg>
        <pc:grpChg chg="add mod">
          <ac:chgData name="Jetsada Ponkaew" userId="b2f95394-3787-4f94-82b3-46b5cd0dddd1" providerId="ADAL" clId="{8556D5F7-8BF1-423E-AFE3-B8200213C01D}" dt="2022-08-23T02:00:04.231" v="121" actId="164"/>
          <ac:grpSpMkLst>
            <pc:docMk/>
            <pc:sldMk cId="3577711079" sldId="257"/>
            <ac:grpSpMk id="10" creationId="{57650E5A-CE6C-8035-478C-9FFFCB46FCE0}"/>
          </ac:grpSpMkLst>
        </pc:grpChg>
        <pc:grpChg chg="add mod">
          <ac:chgData name="Jetsada Ponkaew" userId="b2f95394-3787-4f94-82b3-46b5cd0dddd1" providerId="ADAL" clId="{8556D5F7-8BF1-423E-AFE3-B8200213C01D}" dt="2022-08-23T02:00:04.231" v="121" actId="164"/>
          <ac:grpSpMkLst>
            <pc:docMk/>
            <pc:sldMk cId="3577711079" sldId="257"/>
            <ac:grpSpMk id="11" creationId="{1173409D-2F03-CA0A-E52B-CD561B102632}"/>
          </ac:grpSpMkLst>
        </pc:grpChg>
        <pc:grpChg chg="add mod">
          <ac:chgData name="Jetsada Ponkaew" userId="b2f95394-3787-4f94-82b3-46b5cd0dddd1" providerId="ADAL" clId="{8556D5F7-8BF1-423E-AFE3-B8200213C01D}" dt="2022-08-23T02:00:04.231" v="121" actId="164"/>
          <ac:grpSpMkLst>
            <pc:docMk/>
            <pc:sldMk cId="3577711079" sldId="257"/>
            <ac:grpSpMk id="15" creationId="{837364B3-4E75-0DA6-DAB9-E7165E77811C}"/>
          </ac:grpSpMkLst>
        </pc:grpChg>
        <pc:grpChg chg="add mod">
          <ac:chgData name="Jetsada Ponkaew" userId="b2f95394-3787-4f94-82b3-46b5cd0dddd1" providerId="ADAL" clId="{8556D5F7-8BF1-423E-AFE3-B8200213C01D}" dt="2022-08-23T02:00:04.231" v="121" actId="164"/>
          <ac:grpSpMkLst>
            <pc:docMk/>
            <pc:sldMk cId="3577711079" sldId="257"/>
            <ac:grpSpMk id="16" creationId="{FF0C05DD-B643-3BCC-E302-439FB1DA8B96}"/>
          </ac:grpSpMkLst>
        </pc:grpChg>
        <pc:picChg chg="add mod">
          <ac:chgData name="Jetsada Ponkaew" userId="b2f95394-3787-4f94-82b3-46b5cd0dddd1" providerId="ADAL" clId="{8556D5F7-8BF1-423E-AFE3-B8200213C01D}" dt="2022-08-23T01:57:48.337" v="96" actId="164"/>
          <ac:picMkLst>
            <pc:docMk/>
            <pc:sldMk cId="3577711079" sldId="257"/>
            <ac:picMk id="5" creationId="{C1611277-BE75-8758-0DF4-93725D5A36BF}"/>
          </ac:picMkLst>
        </pc:picChg>
        <pc:picChg chg="add mod">
          <ac:chgData name="Jetsada Ponkaew" userId="b2f95394-3787-4f94-82b3-46b5cd0dddd1" providerId="ADAL" clId="{8556D5F7-8BF1-423E-AFE3-B8200213C01D}" dt="2022-08-23T01:57:45.937" v="95" actId="164"/>
          <ac:picMkLst>
            <pc:docMk/>
            <pc:sldMk cId="3577711079" sldId="257"/>
            <ac:picMk id="8" creationId="{170FF842-B056-3F89-DCA0-990D3A8E2070}"/>
          </ac:picMkLst>
        </pc:picChg>
        <pc:picChg chg="add mod">
          <ac:chgData name="Jetsada Ponkaew" userId="b2f95394-3787-4f94-82b3-46b5cd0dddd1" providerId="ADAL" clId="{8556D5F7-8BF1-423E-AFE3-B8200213C01D}" dt="2022-08-23T02:00:11.761" v="122" actId="1076"/>
          <ac:picMkLst>
            <pc:docMk/>
            <pc:sldMk cId="3577711079" sldId="257"/>
            <ac:picMk id="13" creationId="{611680E1-231F-E526-F874-136E35CF2371}"/>
          </ac:picMkLst>
        </pc:picChg>
      </pc:sldChg>
      <pc:sldChg chg="addSp delSp modSp new mod">
        <pc:chgData name="Jetsada Ponkaew" userId="b2f95394-3787-4f94-82b3-46b5cd0dddd1" providerId="ADAL" clId="{8556D5F7-8BF1-423E-AFE3-B8200213C01D}" dt="2022-08-23T02:15:13.667" v="156" actId="20577"/>
        <pc:sldMkLst>
          <pc:docMk/>
          <pc:sldMk cId="916561117" sldId="258"/>
        </pc:sldMkLst>
        <pc:spChg chg="mod">
          <ac:chgData name="Jetsada Ponkaew" userId="b2f95394-3787-4f94-82b3-46b5cd0dddd1" providerId="ADAL" clId="{8556D5F7-8BF1-423E-AFE3-B8200213C01D}" dt="2022-08-23T02:15:13.667" v="156" actId="20577"/>
          <ac:spMkLst>
            <pc:docMk/>
            <pc:sldMk cId="916561117" sldId="258"/>
            <ac:spMk id="2" creationId="{52FE2D6D-6A67-B7C2-2E22-ED04DE5B480E}"/>
          </ac:spMkLst>
        </pc:spChg>
        <pc:spChg chg="del">
          <ac:chgData name="Jetsada Ponkaew" userId="b2f95394-3787-4f94-82b3-46b5cd0dddd1" providerId="ADAL" clId="{8556D5F7-8BF1-423E-AFE3-B8200213C01D}" dt="2022-08-23T02:14:01.349" v="126" actId="478"/>
          <ac:spMkLst>
            <pc:docMk/>
            <pc:sldMk cId="916561117" sldId="258"/>
            <ac:spMk id="3" creationId="{45FABFA7-4788-E9F4-2E03-A74DAB3FE131}"/>
          </ac:spMkLst>
        </pc:spChg>
        <pc:spChg chg="add mod">
          <ac:chgData name="Jetsada Ponkaew" userId="b2f95394-3787-4f94-82b3-46b5cd0dddd1" providerId="ADAL" clId="{8556D5F7-8BF1-423E-AFE3-B8200213C01D}" dt="2022-08-23T02:14:25.785" v="141" actId="20577"/>
          <ac:spMkLst>
            <pc:docMk/>
            <pc:sldMk cId="916561117" sldId="258"/>
            <ac:spMk id="6" creationId="{C59B14EF-A9A3-6367-6179-37F84082F451}"/>
          </ac:spMkLst>
        </pc:spChg>
        <pc:picChg chg="add mod">
          <ac:chgData name="Jetsada Ponkaew" userId="b2f95394-3787-4f94-82b3-46b5cd0dddd1" providerId="ADAL" clId="{8556D5F7-8BF1-423E-AFE3-B8200213C01D}" dt="2022-08-23T02:14:20.544" v="131" actId="1076"/>
          <ac:picMkLst>
            <pc:docMk/>
            <pc:sldMk cId="916561117" sldId="258"/>
            <ac:picMk id="4" creationId="{4F45559D-2000-B790-D213-EB0D8AD638A7}"/>
          </ac:picMkLst>
        </pc:picChg>
      </pc:sldChg>
      <pc:sldChg chg="addSp delSp modSp new mod">
        <pc:chgData name="Jetsada Ponkaew" userId="b2f95394-3787-4f94-82b3-46b5cd0dddd1" providerId="ADAL" clId="{8556D5F7-8BF1-423E-AFE3-B8200213C01D}" dt="2022-08-23T02:18:23.957" v="173" actId="14100"/>
        <pc:sldMkLst>
          <pc:docMk/>
          <pc:sldMk cId="476429304" sldId="259"/>
        </pc:sldMkLst>
        <pc:spChg chg="del">
          <ac:chgData name="Jetsada Ponkaew" userId="b2f95394-3787-4f94-82b3-46b5cd0dddd1" providerId="ADAL" clId="{8556D5F7-8BF1-423E-AFE3-B8200213C01D}" dt="2022-08-23T02:17:21.561" v="159" actId="478"/>
          <ac:spMkLst>
            <pc:docMk/>
            <pc:sldMk cId="476429304" sldId="259"/>
            <ac:spMk id="2" creationId="{B735E08B-97EF-0A49-051F-9A9E0D6C520E}"/>
          </ac:spMkLst>
        </pc:spChg>
        <pc:spChg chg="del">
          <ac:chgData name="Jetsada Ponkaew" userId="b2f95394-3787-4f94-82b3-46b5cd0dddd1" providerId="ADAL" clId="{8556D5F7-8BF1-423E-AFE3-B8200213C01D}" dt="2022-08-23T02:17:20.237" v="158" actId="478"/>
          <ac:spMkLst>
            <pc:docMk/>
            <pc:sldMk cId="476429304" sldId="259"/>
            <ac:spMk id="3" creationId="{5E866C7A-59B5-3277-26FE-8DED56A407DB}"/>
          </ac:spMkLst>
        </pc:spChg>
        <pc:spChg chg="add mod">
          <ac:chgData name="Jetsada Ponkaew" userId="b2f95394-3787-4f94-82b3-46b5cd0dddd1" providerId="ADAL" clId="{8556D5F7-8BF1-423E-AFE3-B8200213C01D}" dt="2022-08-23T02:17:41.780" v="167" actId="164"/>
          <ac:spMkLst>
            <pc:docMk/>
            <pc:sldMk cId="476429304" sldId="259"/>
            <ac:spMk id="6" creationId="{83B58B07-2421-3CA7-F09A-23B41511BD87}"/>
          </ac:spMkLst>
        </pc:spChg>
        <pc:spChg chg="add mod">
          <ac:chgData name="Jetsada Ponkaew" userId="b2f95394-3787-4f94-82b3-46b5cd0dddd1" providerId="ADAL" clId="{8556D5F7-8BF1-423E-AFE3-B8200213C01D}" dt="2022-08-23T02:18:23.957" v="173" actId="14100"/>
          <ac:spMkLst>
            <pc:docMk/>
            <pc:sldMk cId="476429304" sldId="259"/>
            <ac:spMk id="10" creationId="{8930C69E-7909-8268-E8CF-D7DB0F993794}"/>
          </ac:spMkLst>
        </pc:spChg>
        <pc:grpChg chg="add mod">
          <ac:chgData name="Jetsada Ponkaew" userId="b2f95394-3787-4f94-82b3-46b5cd0dddd1" providerId="ADAL" clId="{8556D5F7-8BF1-423E-AFE3-B8200213C01D}" dt="2022-08-23T02:17:41.780" v="167" actId="164"/>
          <ac:grpSpMkLst>
            <pc:docMk/>
            <pc:sldMk cId="476429304" sldId="259"/>
            <ac:grpSpMk id="7" creationId="{C0BB1C56-60F5-04CE-CA2F-AF43B203F879}"/>
          </ac:grpSpMkLst>
        </pc:grpChg>
        <pc:picChg chg="add mod">
          <ac:chgData name="Jetsada Ponkaew" userId="b2f95394-3787-4f94-82b3-46b5cd0dddd1" providerId="ADAL" clId="{8556D5F7-8BF1-423E-AFE3-B8200213C01D}" dt="2022-08-23T02:17:41.780" v="167" actId="164"/>
          <ac:picMkLst>
            <pc:docMk/>
            <pc:sldMk cId="476429304" sldId="259"/>
            <ac:picMk id="4" creationId="{5C172C3F-E062-0807-2B9A-0759681DA4FA}"/>
          </ac:picMkLst>
        </pc:picChg>
        <pc:picChg chg="add mod">
          <ac:chgData name="Jetsada Ponkaew" userId="b2f95394-3787-4f94-82b3-46b5cd0dddd1" providerId="ADAL" clId="{8556D5F7-8BF1-423E-AFE3-B8200213C01D}" dt="2022-08-23T02:18:03.721" v="170" actId="1076"/>
          <ac:picMkLst>
            <pc:docMk/>
            <pc:sldMk cId="476429304" sldId="259"/>
            <ac:picMk id="8" creationId="{6EB5723E-BC34-FEA2-6F9B-D21F35112025}"/>
          </ac:picMkLst>
        </pc:picChg>
      </pc:sldChg>
      <pc:sldChg chg="addSp delSp modSp new mod setBg">
        <pc:chgData name="Jetsada Ponkaew" userId="b2f95394-3787-4f94-82b3-46b5cd0dddd1" providerId="ADAL" clId="{8556D5F7-8BF1-423E-AFE3-B8200213C01D}" dt="2022-08-23T02:24:42.326" v="195" actId="962"/>
        <pc:sldMkLst>
          <pc:docMk/>
          <pc:sldMk cId="3036368935" sldId="260"/>
        </pc:sldMkLst>
        <pc:spChg chg="del">
          <ac:chgData name="Jetsada Ponkaew" userId="b2f95394-3787-4f94-82b3-46b5cd0dddd1" providerId="ADAL" clId="{8556D5F7-8BF1-423E-AFE3-B8200213C01D}" dt="2022-08-23T02:18:43.996" v="176" actId="478"/>
          <ac:spMkLst>
            <pc:docMk/>
            <pc:sldMk cId="3036368935" sldId="260"/>
            <ac:spMk id="2" creationId="{1D4F48BD-A57B-1AE3-9648-7047160020E9}"/>
          </ac:spMkLst>
        </pc:spChg>
        <pc:spChg chg="del">
          <ac:chgData name="Jetsada Ponkaew" userId="b2f95394-3787-4f94-82b3-46b5cd0dddd1" providerId="ADAL" clId="{8556D5F7-8BF1-423E-AFE3-B8200213C01D}" dt="2022-08-23T02:18:43.164" v="175" actId="478"/>
          <ac:spMkLst>
            <pc:docMk/>
            <pc:sldMk cId="3036368935" sldId="260"/>
            <ac:spMk id="3" creationId="{FAD47045-A0B6-80BF-BEDA-9A7EE35A566F}"/>
          </ac:spMkLst>
        </pc:spChg>
        <pc:spChg chg="add del">
          <ac:chgData name="Jetsada Ponkaew" userId="b2f95394-3787-4f94-82b3-46b5cd0dddd1" providerId="ADAL" clId="{8556D5F7-8BF1-423E-AFE3-B8200213C01D}" dt="2022-08-23T02:22:31.282" v="180" actId="22"/>
          <ac:spMkLst>
            <pc:docMk/>
            <pc:sldMk cId="3036368935" sldId="260"/>
            <ac:spMk id="6" creationId="{792CA762-BB1D-301F-EADA-1E86BE301DC6}"/>
          </ac:spMkLst>
        </pc:spChg>
        <pc:spChg chg="add mod">
          <ac:chgData name="Jetsada Ponkaew" userId="b2f95394-3787-4f94-82b3-46b5cd0dddd1" providerId="ADAL" clId="{8556D5F7-8BF1-423E-AFE3-B8200213C01D}" dt="2022-08-23T02:24:38.628" v="191" actId="26606"/>
          <ac:spMkLst>
            <pc:docMk/>
            <pc:sldMk cId="3036368935" sldId="260"/>
            <ac:spMk id="8" creationId="{7098FF8E-E925-9A66-45DE-B744E427AFC7}"/>
          </ac:spMkLst>
        </pc:spChg>
        <pc:spChg chg="add mod">
          <ac:chgData name="Jetsada Ponkaew" userId="b2f95394-3787-4f94-82b3-46b5cd0dddd1" providerId="ADAL" clId="{8556D5F7-8BF1-423E-AFE3-B8200213C01D}" dt="2022-08-23T02:24:38.628" v="191" actId="26606"/>
          <ac:spMkLst>
            <pc:docMk/>
            <pc:sldMk cId="3036368935" sldId="260"/>
            <ac:spMk id="10" creationId="{5CC48941-30EF-B2A4-9E9A-A88AEC7BD6BD}"/>
          </ac:spMkLst>
        </pc:spChg>
        <pc:spChg chg="add">
          <ac:chgData name="Jetsada Ponkaew" userId="b2f95394-3787-4f94-82b3-46b5cd0dddd1" providerId="ADAL" clId="{8556D5F7-8BF1-423E-AFE3-B8200213C01D}" dt="2022-08-23T02:24:38.628" v="191" actId="26606"/>
          <ac:spMkLst>
            <pc:docMk/>
            <pc:sldMk cId="3036368935" sldId="260"/>
            <ac:spMk id="16" creationId="{A7DA8593-5BA7-45F3-B447-37FB2B9F7E32}"/>
          </ac:spMkLst>
        </pc:spChg>
        <pc:spChg chg="add">
          <ac:chgData name="Jetsada Ponkaew" userId="b2f95394-3787-4f94-82b3-46b5cd0dddd1" providerId="ADAL" clId="{8556D5F7-8BF1-423E-AFE3-B8200213C01D}" dt="2022-08-23T02:24:38.628" v="191" actId="26606"/>
          <ac:spMkLst>
            <pc:docMk/>
            <pc:sldMk cId="3036368935" sldId="260"/>
            <ac:spMk id="18" creationId="{035CBF17-C0BF-49C1-8FB7-B43A3545D81C}"/>
          </ac:spMkLst>
        </pc:spChg>
        <pc:spChg chg="add">
          <ac:chgData name="Jetsada Ponkaew" userId="b2f95394-3787-4f94-82b3-46b5cd0dddd1" providerId="ADAL" clId="{8556D5F7-8BF1-423E-AFE3-B8200213C01D}" dt="2022-08-23T02:24:38.628" v="191" actId="26606"/>
          <ac:spMkLst>
            <pc:docMk/>
            <pc:sldMk cId="3036368935" sldId="260"/>
            <ac:spMk id="20" creationId="{F5147F3F-3E4A-4255-8C92-856618C47400}"/>
          </ac:spMkLst>
        </pc:spChg>
        <pc:picChg chg="add mod ord">
          <ac:chgData name="Jetsada Ponkaew" userId="b2f95394-3787-4f94-82b3-46b5cd0dddd1" providerId="ADAL" clId="{8556D5F7-8BF1-423E-AFE3-B8200213C01D}" dt="2022-08-23T02:24:41.731" v="192" actId="27614"/>
          <ac:picMkLst>
            <pc:docMk/>
            <pc:sldMk cId="3036368935" sldId="260"/>
            <ac:picMk id="4" creationId="{B821C2C5-5F76-1831-C676-E8FB43108016}"/>
          </ac:picMkLst>
        </pc:picChg>
        <pc:picChg chg="add mod">
          <ac:chgData name="Jetsada Ponkaew" userId="b2f95394-3787-4f94-82b3-46b5cd0dddd1" providerId="ADAL" clId="{8556D5F7-8BF1-423E-AFE3-B8200213C01D}" dt="2022-08-23T02:24:42.326" v="195" actId="962"/>
          <ac:picMkLst>
            <pc:docMk/>
            <pc:sldMk cId="3036368935" sldId="260"/>
            <ac:picMk id="11" creationId="{6995D449-6883-E8D6-E596-0E03B88651C0}"/>
          </ac:picMkLst>
        </pc:picChg>
      </pc:sldChg>
      <pc:sldChg chg="addSp delSp modSp new mod">
        <pc:chgData name="Jetsada Ponkaew" userId="b2f95394-3787-4f94-82b3-46b5cd0dddd1" providerId="ADAL" clId="{8556D5F7-8BF1-423E-AFE3-B8200213C01D}" dt="2022-08-23T02:26:04.260" v="202"/>
        <pc:sldMkLst>
          <pc:docMk/>
          <pc:sldMk cId="3591311470" sldId="261"/>
        </pc:sldMkLst>
        <pc:spChg chg="del">
          <ac:chgData name="Jetsada Ponkaew" userId="b2f95394-3787-4f94-82b3-46b5cd0dddd1" providerId="ADAL" clId="{8556D5F7-8BF1-423E-AFE3-B8200213C01D}" dt="2022-08-23T02:25:49.346" v="198" actId="478"/>
          <ac:spMkLst>
            <pc:docMk/>
            <pc:sldMk cId="3591311470" sldId="261"/>
            <ac:spMk id="2" creationId="{F38B594E-3C97-79F3-2EC2-92448949B095}"/>
          </ac:spMkLst>
        </pc:spChg>
        <pc:spChg chg="del">
          <ac:chgData name="Jetsada Ponkaew" userId="b2f95394-3787-4f94-82b3-46b5cd0dddd1" providerId="ADAL" clId="{8556D5F7-8BF1-423E-AFE3-B8200213C01D}" dt="2022-08-23T02:25:48.195" v="197" actId="478"/>
          <ac:spMkLst>
            <pc:docMk/>
            <pc:sldMk cId="3591311470" sldId="261"/>
            <ac:spMk id="3" creationId="{57ECFE8E-D5A0-B8AA-9EC5-45F836EA5AC6}"/>
          </ac:spMkLst>
        </pc:spChg>
        <pc:picChg chg="add mod">
          <ac:chgData name="Jetsada Ponkaew" userId="b2f95394-3787-4f94-82b3-46b5cd0dddd1" providerId="ADAL" clId="{8556D5F7-8BF1-423E-AFE3-B8200213C01D}" dt="2022-08-23T02:26:04.260" v="202"/>
          <ac:picMkLst>
            <pc:docMk/>
            <pc:sldMk cId="3591311470" sldId="261"/>
            <ac:picMk id="5" creationId="{8CDDAC92-1707-629B-A3A2-03F7073D250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5602-5963-4D19-ADD8-A0DC351135F7}" type="datetimeFigureOut">
              <a:rPr lang="th-TH" smtClean="0"/>
              <a:t>23/08/65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6EB4DD0-978F-49BE-A053-0CA8CA10DF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14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5602-5963-4D19-ADD8-A0DC351135F7}" type="datetimeFigureOut">
              <a:rPr lang="th-TH" smtClean="0"/>
              <a:t>23/08/65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EB4DD0-978F-49BE-A053-0CA8CA10DF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312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5602-5963-4D19-ADD8-A0DC351135F7}" type="datetimeFigureOut">
              <a:rPr lang="th-TH" smtClean="0"/>
              <a:t>23/08/65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EB4DD0-978F-49BE-A053-0CA8CA10DFAF}" type="slidenum">
              <a:rPr lang="th-TH" smtClean="0"/>
              <a:t>‹#›</a:t>
            </a:fld>
            <a:endParaRPr lang="th-T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9832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5602-5963-4D19-ADD8-A0DC351135F7}" type="datetimeFigureOut">
              <a:rPr lang="th-TH" smtClean="0"/>
              <a:t>23/08/65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EB4DD0-978F-49BE-A053-0CA8CA10DF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4853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5602-5963-4D19-ADD8-A0DC351135F7}" type="datetimeFigureOut">
              <a:rPr lang="th-TH" smtClean="0"/>
              <a:t>23/08/65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EB4DD0-978F-49BE-A053-0CA8CA10DFAF}" type="slidenum">
              <a:rPr lang="th-TH" smtClean="0"/>
              <a:t>‹#›</a:t>
            </a:fld>
            <a:endParaRPr lang="th-T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4384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5602-5963-4D19-ADD8-A0DC351135F7}" type="datetimeFigureOut">
              <a:rPr lang="th-TH" smtClean="0"/>
              <a:t>23/08/65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EB4DD0-978F-49BE-A053-0CA8CA10DF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3768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5602-5963-4D19-ADD8-A0DC351135F7}" type="datetimeFigureOut">
              <a:rPr lang="th-TH" smtClean="0"/>
              <a:t>23/08/65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4DD0-978F-49BE-A053-0CA8CA10DF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6033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5602-5963-4D19-ADD8-A0DC351135F7}" type="datetimeFigureOut">
              <a:rPr lang="th-TH" smtClean="0"/>
              <a:t>23/08/65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4DD0-978F-49BE-A053-0CA8CA10DF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629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5602-5963-4D19-ADD8-A0DC351135F7}" type="datetimeFigureOut">
              <a:rPr lang="th-TH" smtClean="0"/>
              <a:t>23/08/65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4DD0-978F-49BE-A053-0CA8CA10DF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528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5602-5963-4D19-ADD8-A0DC351135F7}" type="datetimeFigureOut">
              <a:rPr lang="th-TH" smtClean="0"/>
              <a:t>23/08/65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EB4DD0-978F-49BE-A053-0CA8CA10DF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168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5602-5963-4D19-ADD8-A0DC351135F7}" type="datetimeFigureOut">
              <a:rPr lang="th-TH" smtClean="0"/>
              <a:t>23/08/65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EB4DD0-978F-49BE-A053-0CA8CA10DF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528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5602-5963-4D19-ADD8-A0DC351135F7}" type="datetimeFigureOut">
              <a:rPr lang="th-TH" smtClean="0"/>
              <a:t>23/08/65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EB4DD0-978F-49BE-A053-0CA8CA10DF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694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5602-5963-4D19-ADD8-A0DC351135F7}" type="datetimeFigureOut">
              <a:rPr lang="th-TH" smtClean="0"/>
              <a:t>23/08/65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4DD0-978F-49BE-A053-0CA8CA10DF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951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5602-5963-4D19-ADD8-A0DC351135F7}" type="datetimeFigureOut">
              <a:rPr lang="th-TH" smtClean="0"/>
              <a:t>23/08/65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4DD0-978F-49BE-A053-0CA8CA10DF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759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5602-5963-4D19-ADD8-A0DC351135F7}" type="datetimeFigureOut">
              <a:rPr lang="th-TH" smtClean="0"/>
              <a:t>23/08/65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4DD0-978F-49BE-A053-0CA8CA10DF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775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5602-5963-4D19-ADD8-A0DC351135F7}" type="datetimeFigureOut">
              <a:rPr lang="th-TH" smtClean="0"/>
              <a:t>23/08/65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EB4DD0-978F-49BE-A053-0CA8CA10DF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818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5602-5963-4D19-ADD8-A0DC351135F7}" type="datetimeFigureOut">
              <a:rPr lang="th-TH" smtClean="0"/>
              <a:t>23/08/65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6EB4DD0-978F-49BE-A053-0CA8CA10DF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279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0013-83AF-FB16-FD08-9A56D5633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2949" y="3160056"/>
            <a:ext cx="8915399" cy="722617"/>
          </a:xfrm>
        </p:spPr>
        <p:txBody>
          <a:bodyPr>
            <a:normAutofit fontScale="90000"/>
          </a:bodyPr>
          <a:lstStyle/>
          <a:p>
            <a:pPr algn="ctr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รีเลย์</a:t>
            </a:r>
            <a:b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b="1">
                <a:latin typeface="TH SarabunPSK" panose="020B0500040200020003" pitchFamily="34" charset="-34"/>
                <a:cs typeface="TH SarabunPSK" panose="020B0500040200020003" pitchFamily="34" charset="-34"/>
              </a:rPr>
              <a:t>(Relay)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5841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47BB-29EF-37F0-1FC7-C194AA92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732"/>
          </a:xfrm>
        </p:spPr>
        <p:txBody>
          <a:bodyPr/>
          <a:lstStyle/>
          <a:p>
            <a:pPr algn="ctr"/>
            <a:r>
              <a:rPr lang="th-TH" b="1" dirty="0"/>
              <a:t>อุปกรณ์ที่เกี่ยวข้องกับส่วนนี้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0C05DD-B643-3BCC-E302-439FB1DA8B96}"/>
              </a:ext>
            </a:extLst>
          </p:cNvPr>
          <p:cNvGrpSpPr/>
          <p:nvPr/>
        </p:nvGrpSpPr>
        <p:grpSpPr>
          <a:xfrm>
            <a:off x="2782707" y="1958699"/>
            <a:ext cx="8622640" cy="2743797"/>
            <a:chOff x="2782707" y="1958699"/>
            <a:chExt cx="8622640" cy="274379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73409D-2F03-CA0A-E52B-CD561B102632}"/>
                </a:ext>
              </a:extLst>
            </p:cNvPr>
            <p:cNvGrpSpPr/>
            <p:nvPr/>
          </p:nvGrpSpPr>
          <p:grpSpPr>
            <a:xfrm>
              <a:off x="2782707" y="1958699"/>
              <a:ext cx="2674884" cy="2743797"/>
              <a:chOff x="2592925" y="2456327"/>
              <a:chExt cx="2674884" cy="274379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1611277-BE75-8758-0DF4-93725D5A3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92925" y="2456327"/>
                <a:ext cx="2674884" cy="2232694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69EEA5-14B3-6F72-561F-FF4BDD541571}"/>
                  </a:ext>
                </a:extLst>
              </p:cNvPr>
              <p:cNvSpPr txBox="1"/>
              <p:nvPr/>
            </p:nvSpPr>
            <p:spPr>
              <a:xfrm>
                <a:off x="3020280" y="4830792"/>
                <a:ext cx="1820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Power Supply</a:t>
                </a:r>
                <a:endParaRPr lang="th-TH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650E5A-CE6C-8035-478C-9FFFCB46FCE0}"/>
                </a:ext>
              </a:extLst>
            </p:cNvPr>
            <p:cNvGrpSpPr/>
            <p:nvPr/>
          </p:nvGrpSpPr>
          <p:grpSpPr>
            <a:xfrm>
              <a:off x="6620710" y="2184142"/>
              <a:ext cx="1393231" cy="2518354"/>
              <a:chOff x="7414339" y="2539999"/>
              <a:chExt cx="1393231" cy="251835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70FF842-B056-3F89-DCA0-990D3A8E20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4F5F6"/>
                  </a:clrFrom>
                  <a:clrTo>
                    <a:srgbClr val="F4F5F6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414339" y="2539999"/>
                <a:ext cx="1178696" cy="2035929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F0D33B-B036-AEAF-8DFF-71347998D39E}"/>
                  </a:ext>
                </a:extLst>
              </p:cNvPr>
              <p:cNvSpPr txBox="1"/>
              <p:nvPr/>
            </p:nvSpPr>
            <p:spPr>
              <a:xfrm>
                <a:off x="7414339" y="4689021"/>
                <a:ext cx="1393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Light bulb</a:t>
                </a:r>
                <a:endParaRPr lang="th-TH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7364B3-4E75-0DA6-DAB9-E7165E77811C}"/>
                </a:ext>
              </a:extLst>
            </p:cNvPr>
            <p:cNvGrpSpPr/>
            <p:nvPr/>
          </p:nvGrpSpPr>
          <p:grpSpPr>
            <a:xfrm>
              <a:off x="9090449" y="2524836"/>
              <a:ext cx="2314898" cy="2177660"/>
              <a:chOff x="8900667" y="2438572"/>
              <a:chExt cx="2314898" cy="217766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11680E1-231F-E526-F874-136E35CF2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4F5F6"/>
                  </a:clrFrom>
                  <a:clrTo>
                    <a:srgbClr val="F4F5F6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00667" y="2438572"/>
                <a:ext cx="2314898" cy="1371791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BD8057-A7F6-8D75-D547-DBB50CF85431}"/>
                  </a:ext>
                </a:extLst>
              </p:cNvPr>
              <p:cNvSpPr txBox="1"/>
              <p:nvPr/>
            </p:nvSpPr>
            <p:spPr>
              <a:xfrm>
                <a:off x="9171720" y="4246900"/>
                <a:ext cx="1393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Relay</a:t>
                </a:r>
                <a:endParaRPr lang="th-TH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771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2D6D-6A67-B7C2-2E22-ED04DE5B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รีเลย์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5559D-2000-B790-D213-EB0D8AD63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559" y="4275109"/>
            <a:ext cx="5219700" cy="1790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9B14EF-A9A3-6367-6179-37F84082F451}"/>
              </a:ext>
            </a:extLst>
          </p:cNvPr>
          <p:cNvSpPr txBox="1"/>
          <p:nvPr/>
        </p:nvSpPr>
        <p:spPr>
          <a:xfrm>
            <a:off x="3048719" y="2350070"/>
            <a:ext cx="6094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         เป็นอุปกรณ์ที่เปลี่ยนพลังงานไฟฟ้าให้เป็นพลังงานแม่เหล็ก เพื่อใช้ในการดึงดูดหน้าสัมผัสของคอน</a:t>
            </a:r>
            <a:r>
              <a:rPr lang="th-TH" dirty="0" err="1"/>
              <a:t>แทค</a:t>
            </a:r>
            <a:r>
              <a:rPr lang="th-TH" dirty="0"/>
              <a:t>ให้เปลี่ยนสภาวะ โดยการป้อนกระแสไฟฟ้าให้กับขดลวด เพื่อทำการปิดหรือเปิดหน้าสัมผัสคล้ายกับสวิตช์อิเล็กทรอนิกส์ ซึ่งเราสามารถนำรีเลย์ไปประยุกต์ใช้ ในการควบคุมวงจรต่าง ๆ ในงานช่างอิเล็กทรอนิกส์มากมาย</a:t>
            </a:r>
          </a:p>
        </p:txBody>
      </p:sp>
    </p:spTree>
    <p:extLst>
      <p:ext uri="{BB962C8B-B14F-4D97-AF65-F5344CB8AC3E}">
        <p14:creationId xmlns:p14="http://schemas.microsoft.com/office/powerpoint/2010/main" val="916561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0BB1C56-60F5-04CE-CA2F-AF43B203F879}"/>
              </a:ext>
            </a:extLst>
          </p:cNvPr>
          <p:cNvGrpSpPr/>
          <p:nvPr/>
        </p:nvGrpSpPr>
        <p:grpSpPr>
          <a:xfrm>
            <a:off x="2587026" y="595221"/>
            <a:ext cx="2957780" cy="2103781"/>
            <a:chOff x="2587026" y="595221"/>
            <a:chExt cx="2957780" cy="210378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C172C3F-E062-0807-2B9A-0759681DA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7026" y="595221"/>
              <a:ext cx="2957780" cy="1734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B58B07-2421-3CA7-F09A-23B41511BD87}"/>
                </a:ext>
              </a:extLst>
            </p:cNvPr>
            <p:cNvSpPr txBox="1"/>
            <p:nvPr/>
          </p:nvSpPr>
          <p:spPr>
            <a:xfrm>
              <a:off x="3193930" y="2329670"/>
              <a:ext cx="1490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h-TH" dirty="0"/>
                <a:t>สัญลักษณ์ </a:t>
              </a:r>
              <a:r>
                <a:rPr lang="en-US" dirty="0"/>
                <a:t>SPDT</a:t>
              </a:r>
              <a:endParaRPr lang="th-TH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EB5723E-BC34-FEA2-6F9B-D21F35112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153" y="717198"/>
            <a:ext cx="1841560" cy="14904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30C69E-7909-8268-E8CF-D7DB0F993794}"/>
              </a:ext>
            </a:extLst>
          </p:cNvPr>
          <p:cNvSpPr txBox="1"/>
          <p:nvPr/>
        </p:nvSpPr>
        <p:spPr>
          <a:xfrm>
            <a:off x="2900632" y="3140789"/>
            <a:ext cx="94782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Single Pole, Double Throw</a:t>
            </a:r>
          </a:p>
          <a:p>
            <a:r>
              <a:rPr lang="th-TH" dirty="0"/>
              <a:t>เป็นสวิตช์ที่สามารถเลือกการทำงานได้ 2 รูปแบบ ประกอบไปด้วย 3 </a:t>
            </a:r>
            <a:r>
              <a:rPr lang="th-TH" dirty="0" err="1"/>
              <a:t>เทอร์มินอล</a:t>
            </a:r>
            <a:r>
              <a:rPr lang="th-TH" dirty="0"/>
              <a:t> คือ </a:t>
            </a:r>
            <a:r>
              <a:rPr lang="en-US" dirty="0"/>
              <a:t>input 1 </a:t>
            </a:r>
            <a:r>
              <a:rPr lang="th-TH" dirty="0"/>
              <a:t>ขา และ </a:t>
            </a:r>
            <a:r>
              <a:rPr lang="en-US" dirty="0"/>
              <a:t>output 2 </a:t>
            </a:r>
            <a:r>
              <a:rPr lang="th-TH" dirty="0"/>
              <a:t>ขา เหมาะสำหรับใช้ในการสลับการทำงานระหว่างวงจรสองวงจร</a:t>
            </a:r>
          </a:p>
        </p:txBody>
      </p:sp>
    </p:spTree>
    <p:extLst>
      <p:ext uri="{BB962C8B-B14F-4D97-AF65-F5344CB8AC3E}">
        <p14:creationId xmlns:p14="http://schemas.microsoft.com/office/powerpoint/2010/main" val="47642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DA8593-5BA7-45F3-B447-37FB2B9F7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8FF8E-E925-9A66-45DE-B744E427AFC7}"/>
              </a:ext>
            </a:extLst>
          </p:cNvPr>
          <p:cNvSpPr txBox="1"/>
          <p:nvPr/>
        </p:nvSpPr>
        <p:spPr>
          <a:xfrm>
            <a:off x="649224" y="645106"/>
            <a:ext cx="6574536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Double Pole, Double Throw (DPDT)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5CBF17-C0BF-49C1-8FB7-B43A3545D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C48941-30EF-B2A4-9E9A-A88AEC7BD6BD}"/>
              </a:ext>
            </a:extLst>
          </p:cNvPr>
          <p:cNvSpPr txBox="1"/>
          <p:nvPr/>
        </p:nvSpPr>
        <p:spPr>
          <a:xfrm>
            <a:off x="649224" y="2133600"/>
            <a:ext cx="6574535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Double Pole , Double Throw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เป็นสวิตช์ที่มีการควบคุมการเปิด-ปิดคล้ายกับแบบ SPDT แต่ DPDT นั้นสามารถตัดต่อวงจรการทำงานได้พร้อมกันถึง 2 วงจรในเวลาเดียวกัน (จากรูปซ้ายมือ แสดงการทำงานพร้อมกันของสวิตช์ทั้งสองฝั่งโดยเส้นปะแสดงถึงการเชื่อมต่อการทำงานไปพร้อมกัน) โดยสวิตช์ตัวนี้ประกอบไปด้วย 6 เทอร์มินอล คือ input 2 ขา และ output 4 ขา ตัวอย่างการใช้งาน เช่น ควบคุมทิศทางการหมุนของมอเตอร์ เป็นต้น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821C2C5-5F76-1831-C676-E8FB4310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256" y="645106"/>
            <a:ext cx="2723118" cy="2541577"/>
          </a:xfrm>
          <a:prstGeom prst="rect">
            <a:avLst/>
          </a:prstGeom>
        </p:spPr>
      </p:pic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6995D449-6883-E8D6-E596-0E03B8865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317" y="3351275"/>
            <a:ext cx="3208995" cy="2541578"/>
          </a:xfrm>
          <a:prstGeom prst="rect">
            <a:avLst/>
          </a:prstGeom>
        </p:spPr>
      </p:pic>
      <p:sp>
        <p:nvSpPr>
          <p:cNvPr id="20" name="Freeform 11">
            <a:extLst>
              <a:ext uri="{FF2B5EF4-FFF2-40B4-BE49-F238E27FC236}">
                <a16:creationId xmlns:a16="http://schemas.microsoft.com/office/drawing/2014/main" id="{F5147F3F-3E4A-4255-8C92-856618C47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DDAC92-1707-629B-A3A2-03F7073D250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5F6"/>
              </a:clrFrom>
              <a:clrTo>
                <a:srgbClr val="F4F5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78022" y="847653"/>
            <a:ext cx="9940087" cy="500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114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</TotalTime>
  <Words>219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TH SarabunPSK</vt:lpstr>
      <vt:lpstr>Wingdings 3</vt:lpstr>
      <vt:lpstr>Wisp</vt:lpstr>
      <vt:lpstr>รีเลย์ (Relay)</vt:lpstr>
      <vt:lpstr>อุปกรณ์ที่เกี่ยวข้องกับส่วนนี้</vt:lpstr>
      <vt:lpstr>รีเลย์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Jetsada Ponkaew</dc:creator>
  <cp:lastModifiedBy>Jetsada Ponkaew</cp:lastModifiedBy>
  <cp:revision>1</cp:revision>
  <dcterms:created xsi:type="dcterms:W3CDTF">2022-08-23T01:47:27Z</dcterms:created>
  <dcterms:modified xsi:type="dcterms:W3CDTF">2022-08-23T02:27:04Z</dcterms:modified>
</cp:coreProperties>
</file>