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sldIdLst>
    <p:sldId id="256" r:id="rId2"/>
    <p:sldId id="264" r:id="rId3"/>
    <p:sldId id="290" r:id="rId4"/>
    <p:sldId id="292" r:id="rId5"/>
    <p:sldId id="271" r:id="rId6"/>
    <p:sldId id="282" r:id="rId7"/>
    <p:sldId id="283" r:id="rId8"/>
    <p:sldId id="284" r:id="rId9"/>
    <p:sldId id="285" r:id="rId10"/>
    <p:sldId id="286" r:id="rId11"/>
    <p:sldId id="287" r:id="rId12"/>
    <p:sldId id="272" r:id="rId13"/>
    <p:sldId id="273" r:id="rId14"/>
    <p:sldId id="274" r:id="rId15"/>
    <p:sldId id="291" r:id="rId16"/>
    <p:sldId id="275" r:id="rId17"/>
    <p:sldId id="288" r:id="rId18"/>
    <p:sldId id="280" r:id="rId19"/>
    <p:sldId id="277" r:id="rId20"/>
    <p:sldId id="276" r:id="rId21"/>
    <p:sldId id="278" r:id="rId22"/>
    <p:sldId id="279" r:id="rId23"/>
    <p:sldId id="281" r:id="rId24"/>
    <p:sldId id="269" r:id="rId25"/>
    <p:sldId id="267" r:id="rId26"/>
  </p:sldIdLst>
  <p:sldSz cx="12192000" cy="6858000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Neo둥근모 Pro" panose="02010503060201040203" pitchFamily="2" charset="-127"/>
      <p:regular r:id="rId32"/>
    </p:embeddedFont>
    <p:embeddedFont>
      <p:font typeface="둥근모꼴" panose="020B0500000000000000" pitchFamily="50" charset="-127"/>
      <p:regular r:id="rId33"/>
    </p:embeddedFont>
    <p:embeddedFont>
      <p:font typeface="맑은 고딕" panose="020B0503020000020004" pitchFamily="50" charset="-127"/>
      <p:regular r:id="rId34"/>
      <p:bold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5D9"/>
    <a:srgbClr val="001236"/>
    <a:srgbClr val="6A6886"/>
    <a:srgbClr val="C5C5D5"/>
    <a:srgbClr val="E9E9EF"/>
    <a:srgbClr val="9B93A7"/>
    <a:srgbClr val="847A92"/>
    <a:srgbClr val="FBDF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22" d="100"/>
          <a:sy n="122" d="100"/>
        </p:scale>
        <p:origin x="114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12T12:50:26.14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image" Target="../media/image25.jpeg"/><Relationship Id="rId7" Type="http://schemas.openxmlformats.org/officeDocument/2006/relationships/image" Target="../media/image29.jpeg"/><Relationship Id="rId2" Type="http://schemas.openxmlformats.org/officeDocument/2006/relationships/image" Target="../media/image24.jpeg"/><Relationship Id="rId1" Type="http://schemas.openxmlformats.org/officeDocument/2006/relationships/image" Target="../media/image23.jpeg"/><Relationship Id="rId6" Type="http://schemas.openxmlformats.org/officeDocument/2006/relationships/image" Target="../media/image28.jpeg"/><Relationship Id="rId11" Type="http://schemas.openxmlformats.org/officeDocument/2006/relationships/image" Target="../media/image33.jpeg"/><Relationship Id="rId5" Type="http://schemas.openxmlformats.org/officeDocument/2006/relationships/image" Target="../media/image27.jpeg"/><Relationship Id="rId10" Type="http://schemas.openxmlformats.org/officeDocument/2006/relationships/image" Target="../media/image32.jpeg"/><Relationship Id="rId4" Type="http://schemas.openxmlformats.org/officeDocument/2006/relationships/image" Target="../media/image26.jpeg"/><Relationship Id="rId9" Type="http://schemas.openxmlformats.org/officeDocument/2006/relationships/image" Target="../media/image31.jpe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image" Target="../media/image25.jpeg"/><Relationship Id="rId7" Type="http://schemas.openxmlformats.org/officeDocument/2006/relationships/image" Target="../media/image29.jpeg"/><Relationship Id="rId2" Type="http://schemas.openxmlformats.org/officeDocument/2006/relationships/image" Target="../media/image24.jpeg"/><Relationship Id="rId1" Type="http://schemas.openxmlformats.org/officeDocument/2006/relationships/image" Target="../media/image23.jpeg"/><Relationship Id="rId6" Type="http://schemas.openxmlformats.org/officeDocument/2006/relationships/image" Target="../media/image28.jpeg"/><Relationship Id="rId11" Type="http://schemas.openxmlformats.org/officeDocument/2006/relationships/image" Target="../media/image33.jpeg"/><Relationship Id="rId5" Type="http://schemas.openxmlformats.org/officeDocument/2006/relationships/image" Target="../media/image27.jpeg"/><Relationship Id="rId10" Type="http://schemas.openxmlformats.org/officeDocument/2006/relationships/image" Target="../media/image32.jpeg"/><Relationship Id="rId4" Type="http://schemas.openxmlformats.org/officeDocument/2006/relationships/image" Target="../media/image26.jpeg"/><Relationship Id="rId9" Type="http://schemas.openxmlformats.org/officeDocument/2006/relationships/image" Target="../media/image3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B286D4-0AAB-43CE-951D-73B009E332F8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</dgm:pt>
    <dgm:pt modelId="{4FC691F8-4AF0-493C-99DE-1AA929631DAC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6CD78F75-7F06-4A27-9FF2-4EC4BB20FA82}" type="parTrans" cxnId="{9B9B286D-0DC8-451D-B57C-A8407C200689}">
      <dgm:prSet/>
      <dgm:spPr/>
      <dgm:t>
        <a:bodyPr/>
        <a:lstStyle/>
        <a:p>
          <a:pPr latinLnBrk="1"/>
          <a:endParaRPr lang="ko-KR" altLang="en-US"/>
        </a:p>
      </dgm:t>
    </dgm:pt>
    <dgm:pt modelId="{E92DE14D-4AA3-4E1D-9926-3F88E55F20F7}" type="sibTrans" cxnId="{9B9B286D-0DC8-451D-B57C-A8407C200689}">
      <dgm:prSet/>
      <dgm:spPr/>
      <dgm:t>
        <a:bodyPr/>
        <a:lstStyle/>
        <a:p>
          <a:pPr latinLnBrk="1"/>
          <a:endParaRPr lang="ko-KR" altLang="en-US"/>
        </a:p>
      </dgm:t>
    </dgm:pt>
    <dgm:pt modelId="{8F34BBD1-E693-458F-8E0C-E519E2A5F34F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8E4B1C15-B576-4D21-B45C-19B3303BE559}" type="parTrans" cxnId="{9840ED30-0841-459D-AD61-7E0E8FBE96E1}">
      <dgm:prSet/>
      <dgm:spPr/>
      <dgm:t>
        <a:bodyPr/>
        <a:lstStyle/>
        <a:p>
          <a:pPr latinLnBrk="1"/>
          <a:endParaRPr lang="ko-KR" altLang="en-US"/>
        </a:p>
      </dgm:t>
    </dgm:pt>
    <dgm:pt modelId="{DA834A92-1E62-40F1-863E-71430AA46724}" type="sibTrans" cxnId="{9840ED30-0841-459D-AD61-7E0E8FBE96E1}">
      <dgm:prSet/>
      <dgm:spPr/>
      <dgm:t>
        <a:bodyPr/>
        <a:lstStyle/>
        <a:p>
          <a:pPr latinLnBrk="1"/>
          <a:endParaRPr lang="ko-KR" altLang="en-US"/>
        </a:p>
      </dgm:t>
    </dgm:pt>
    <dgm:pt modelId="{C6EB518D-9543-48FB-84BF-D803CDC5E578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98736BE8-4A48-4AAA-9BD1-6F74F16203C8}" type="parTrans" cxnId="{7FE01BBF-7ED1-4C57-8BCF-5965A5F4ADEC}">
      <dgm:prSet/>
      <dgm:spPr/>
      <dgm:t>
        <a:bodyPr/>
        <a:lstStyle/>
        <a:p>
          <a:pPr latinLnBrk="1"/>
          <a:endParaRPr lang="ko-KR" altLang="en-US"/>
        </a:p>
      </dgm:t>
    </dgm:pt>
    <dgm:pt modelId="{83543202-BE81-416C-8B7F-5CF5698A516A}" type="sibTrans" cxnId="{7FE01BBF-7ED1-4C57-8BCF-5965A5F4ADEC}">
      <dgm:prSet/>
      <dgm:spPr/>
      <dgm:t>
        <a:bodyPr/>
        <a:lstStyle/>
        <a:p>
          <a:pPr latinLnBrk="1"/>
          <a:endParaRPr lang="ko-KR" altLang="en-US"/>
        </a:p>
      </dgm:t>
    </dgm:pt>
    <dgm:pt modelId="{9FA597A9-BD34-4709-8169-A708715BEE24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B08C7221-C274-4132-8520-ED1925BAA858}" type="parTrans" cxnId="{3161C3C2-A40F-42A9-8FD7-8AD9566BBB8E}">
      <dgm:prSet/>
      <dgm:spPr/>
      <dgm:t>
        <a:bodyPr/>
        <a:lstStyle/>
        <a:p>
          <a:pPr latinLnBrk="1"/>
          <a:endParaRPr lang="ko-KR" altLang="en-US"/>
        </a:p>
      </dgm:t>
    </dgm:pt>
    <dgm:pt modelId="{8E8A8B06-50BC-43B3-87BA-11E14CACC501}" type="sibTrans" cxnId="{3161C3C2-A40F-42A9-8FD7-8AD9566BBB8E}">
      <dgm:prSet/>
      <dgm:spPr/>
      <dgm:t>
        <a:bodyPr/>
        <a:lstStyle/>
        <a:p>
          <a:pPr latinLnBrk="1"/>
          <a:endParaRPr lang="ko-KR" altLang="en-US"/>
        </a:p>
      </dgm:t>
    </dgm:pt>
    <dgm:pt modelId="{F21E78A4-73A0-47FF-A998-C71634B09153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03BC43DD-9891-441D-AD43-8AC876276FA7}" type="parTrans" cxnId="{E01C1C96-54C7-47A1-838D-BA04A5F53F95}">
      <dgm:prSet/>
      <dgm:spPr/>
      <dgm:t>
        <a:bodyPr/>
        <a:lstStyle/>
        <a:p>
          <a:pPr latinLnBrk="1"/>
          <a:endParaRPr lang="ko-KR" altLang="en-US"/>
        </a:p>
      </dgm:t>
    </dgm:pt>
    <dgm:pt modelId="{EF31E6AB-7EB9-4663-AE32-09C5584A954B}" type="sibTrans" cxnId="{E01C1C96-54C7-47A1-838D-BA04A5F53F95}">
      <dgm:prSet/>
      <dgm:spPr/>
      <dgm:t>
        <a:bodyPr/>
        <a:lstStyle/>
        <a:p>
          <a:pPr latinLnBrk="1"/>
          <a:endParaRPr lang="ko-KR" altLang="en-US"/>
        </a:p>
      </dgm:t>
    </dgm:pt>
    <dgm:pt modelId="{0170F447-D307-4AE7-B4CA-C7F0F56CD6FE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2ADE2087-43B8-4A1B-8DA7-65032890BDED}" type="parTrans" cxnId="{28E488D7-1CAA-4C61-997D-602E3E5C5E55}">
      <dgm:prSet/>
      <dgm:spPr/>
      <dgm:t>
        <a:bodyPr/>
        <a:lstStyle/>
        <a:p>
          <a:pPr latinLnBrk="1"/>
          <a:endParaRPr lang="ko-KR" altLang="en-US"/>
        </a:p>
      </dgm:t>
    </dgm:pt>
    <dgm:pt modelId="{E6C34130-CF1D-4F0C-958D-2D745C24EF9B}" type="sibTrans" cxnId="{28E488D7-1CAA-4C61-997D-602E3E5C5E55}">
      <dgm:prSet/>
      <dgm:spPr/>
      <dgm:t>
        <a:bodyPr/>
        <a:lstStyle/>
        <a:p>
          <a:pPr latinLnBrk="1"/>
          <a:endParaRPr lang="ko-KR" altLang="en-US"/>
        </a:p>
      </dgm:t>
    </dgm:pt>
    <dgm:pt modelId="{4F69CCB0-D2CF-4A4C-ACD9-7F0AC8F50F04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AA2F0344-C83C-4724-9F7B-CFBEF950EEA2}" type="parTrans" cxnId="{B0BB3A9A-2FBB-43AC-AC11-D67D7B83672D}">
      <dgm:prSet/>
      <dgm:spPr/>
      <dgm:t>
        <a:bodyPr/>
        <a:lstStyle/>
        <a:p>
          <a:pPr latinLnBrk="1"/>
          <a:endParaRPr lang="ko-KR" altLang="en-US"/>
        </a:p>
      </dgm:t>
    </dgm:pt>
    <dgm:pt modelId="{3F166F99-B6DE-4780-B918-8637CD73B514}" type="sibTrans" cxnId="{B0BB3A9A-2FBB-43AC-AC11-D67D7B83672D}">
      <dgm:prSet/>
      <dgm:spPr/>
      <dgm:t>
        <a:bodyPr/>
        <a:lstStyle/>
        <a:p>
          <a:pPr latinLnBrk="1"/>
          <a:endParaRPr lang="ko-KR" altLang="en-US"/>
        </a:p>
      </dgm:t>
    </dgm:pt>
    <dgm:pt modelId="{802935B2-27C0-4127-9546-F086564DE330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55F97473-11BC-4050-A81C-72C9341D98DC}" type="parTrans" cxnId="{D84C87A1-2D7C-40BC-8DA9-6C4FC1177198}">
      <dgm:prSet/>
      <dgm:spPr/>
      <dgm:t>
        <a:bodyPr/>
        <a:lstStyle/>
        <a:p>
          <a:pPr latinLnBrk="1"/>
          <a:endParaRPr lang="ko-KR" altLang="en-US"/>
        </a:p>
      </dgm:t>
    </dgm:pt>
    <dgm:pt modelId="{554A97A2-1862-4CA3-8116-782EEA5C2BCB}" type="sibTrans" cxnId="{D84C87A1-2D7C-40BC-8DA9-6C4FC1177198}">
      <dgm:prSet/>
      <dgm:spPr/>
      <dgm:t>
        <a:bodyPr/>
        <a:lstStyle/>
        <a:p>
          <a:pPr latinLnBrk="1"/>
          <a:endParaRPr lang="ko-KR" altLang="en-US"/>
        </a:p>
      </dgm:t>
    </dgm:pt>
    <dgm:pt modelId="{D142DDB7-7338-4E9E-9E04-DE4F0E4BD6CA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08AC71FB-6611-4B05-BB81-363D986434AC}" type="parTrans" cxnId="{409F0159-3844-41BB-88F9-26965E31C2B0}">
      <dgm:prSet/>
      <dgm:spPr/>
      <dgm:t>
        <a:bodyPr/>
        <a:lstStyle/>
        <a:p>
          <a:pPr latinLnBrk="1"/>
          <a:endParaRPr lang="ko-KR" altLang="en-US"/>
        </a:p>
      </dgm:t>
    </dgm:pt>
    <dgm:pt modelId="{A8794EA2-D502-4F3E-899A-5088E910FCB1}" type="sibTrans" cxnId="{409F0159-3844-41BB-88F9-26965E31C2B0}">
      <dgm:prSet/>
      <dgm:spPr/>
      <dgm:t>
        <a:bodyPr/>
        <a:lstStyle/>
        <a:p>
          <a:pPr latinLnBrk="1"/>
          <a:endParaRPr lang="ko-KR" altLang="en-US"/>
        </a:p>
      </dgm:t>
    </dgm:pt>
    <dgm:pt modelId="{5EDC2397-BEC1-4976-932B-BDAB78477583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C2EA3ED0-4CE6-40F1-AF83-F66083BA1503}" type="parTrans" cxnId="{E4FF7477-BD7F-4357-9974-E737B7EEC032}">
      <dgm:prSet/>
      <dgm:spPr/>
      <dgm:t>
        <a:bodyPr/>
        <a:lstStyle/>
        <a:p>
          <a:pPr latinLnBrk="1"/>
          <a:endParaRPr lang="ko-KR" altLang="en-US"/>
        </a:p>
      </dgm:t>
    </dgm:pt>
    <dgm:pt modelId="{32014308-749E-4298-9B61-783AD8EF27F3}" type="sibTrans" cxnId="{E4FF7477-BD7F-4357-9974-E737B7EEC032}">
      <dgm:prSet/>
      <dgm:spPr/>
      <dgm:t>
        <a:bodyPr/>
        <a:lstStyle/>
        <a:p>
          <a:pPr latinLnBrk="1"/>
          <a:endParaRPr lang="ko-KR" altLang="en-US"/>
        </a:p>
      </dgm:t>
    </dgm:pt>
    <dgm:pt modelId="{3A5DB948-65FA-4518-9F13-7A90F958B228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7CDFDE35-5551-4BF4-B720-10846A11FC12}" type="parTrans" cxnId="{E974D008-E63B-4AC9-8965-75630D92DAA6}">
      <dgm:prSet/>
      <dgm:spPr/>
      <dgm:t>
        <a:bodyPr/>
        <a:lstStyle/>
        <a:p>
          <a:pPr latinLnBrk="1"/>
          <a:endParaRPr lang="ko-KR" altLang="en-US"/>
        </a:p>
      </dgm:t>
    </dgm:pt>
    <dgm:pt modelId="{AF8B2D47-5803-4DC9-9F07-19CE829607BE}" type="sibTrans" cxnId="{E974D008-E63B-4AC9-8965-75630D92DAA6}">
      <dgm:prSet/>
      <dgm:spPr/>
      <dgm:t>
        <a:bodyPr/>
        <a:lstStyle/>
        <a:p>
          <a:pPr latinLnBrk="1"/>
          <a:endParaRPr lang="ko-KR" altLang="en-US"/>
        </a:p>
      </dgm:t>
    </dgm:pt>
    <dgm:pt modelId="{DEB04A85-9FAB-4536-9B06-9F5FD9EB9D58}" type="pres">
      <dgm:prSet presAssocID="{1AB286D4-0AAB-43CE-951D-73B009E332F8}" presName="Name0" presStyleCnt="0">
        <dgm:presLayoutVars>
          <dgm:dir/>
        </dgm:presLayoutVars>
      </dgm:prSet>
      <dgm:spPr/>
    </dgm:pt>
    <dgm:pt modelId="{6C300FF8-221B-4EFC-9662-8F1AA7DE1350}" type="pres">
      <dgm:prSet presAssocID="{4FC691F8-4AF0-493C-99DE-1AA929631DAC}" presName="composite" presStyleCnt="0"/>
      <dgm:spPr/>
    </dgm:pt>
    <dgm:pt modelId="{1E7F573A-4B07-47BB-8581-521416C1220D}" type="pres">
      <dgm:prSet presAssocID="{4FC691F8-4AF0-493C-99DE-1AA929631DAC}" presName="rect2" presStyleLbl="revTx" presStyleIdx="0" presStyleCnt="1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092C5E1-6259-4271-AC2E-8509553980FC}" type="pres">
      <dgm:prSet presAssocID="{4FC691F8-4AF0-493C-99DE-1AA929631DAC}" presName="rect1" presStyleLbl="alignImgPlace1" presStyleIdx="0" presStyleCnt="1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>
          <a:noFill/>
        </a:ln>
      </dgm:spPr>
    </dgm:pt>
    <dgm:pt modelId="{2B38E109-B650-4972-85A9-9A76DC52FCCA}" type="pres">
      <dgm:prSet presAssocID="{E92DE14D-4AA3-4E1D-9926-3F88E55F20F7}" presName="sibTrans" presStyleCnt="0"/>
      <dgm:spPr/>
    </dgm:pt>
    <dgm:pt modelId="{3201E0C9-3902-45C5-9554-34A4F0AAE605}" type="pres">
      <dgm:prSet presAssocID="{8F34BBD1-E693-458F-8E0C-E519E2A5F34F}" presName="composite" presStyleCnt="0"/>
      <dgm:spPr/>
    </dgm:pt>
    <dgm:pt modelId="{A1EE2972-A0BD-415A-95CA-9524C9E57FAB}" type="pres">
      <dgm:prSet presAssocID="{8F34BBD1-E693-458F-8E0C-E519E2A5F34F}" presName="rect2" presStyleLbl="revTx" presStyleIdx="1" presStyleCnt="1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AAEE89-73FB-4637-8FEB-8D053A95C092}" type="pres">
      <dgm:prSet presAssocID="{8F34BBD1-E693-458F-8E0C-E519E2A5F34F}" presName="rect1" presStyleLbl="alignImgPlace1" presStyleIdx="1" presStyleCnt="11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>
          <a:noFill/>
        </a:ln>
      </dgm:spPr>
    </dgm:pt>
    <dgm:pt modelId="{01D0BACE-3CDE-4087-A76E-2748BB6DAD1C}" type="pres">
      <dgm:prSet presAssocID="{DA834A92-1E62-40F1-863E-71430AA46724}" presName="sibTrans" presStyleCnt="0"/>
      <dgm:spPr/>
    </dgm:pt>
    <dgm:pt modelId="{A8EE12A5-7E0E-4AE9-ACCB-F6A4878E6CD1}" type="pres">
      <dgm:prSet presAssocID="{C6EB518D-9543-48FB-84BF-D803CDC5E578}" presName="composite" presStyleCnt="0"/>
      <dgm:spPr/>
    </dgm:pt>
    <dgm:pt modelId="{51C53CEC-5060-44DA-AE77-C7B856D0FC0B}" type="pres">
      <dgm:prSet presAssocID="{C6EB518D-9543-48FB-84BF-D803CDC5E578}" presName="rect2" presStyleLbl="revTx" presStyleIdx="2" presStyleCnt="1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118DF07-F8C6-41F2-9009-DAED4F0ECE4F}" type="pres">
      <dgm:prSet presAssocID="{C6EB518D-9543-48FB-84BF-D803CDC5E578}" presName="rect1" presStyleLbl="alignImgPlace1" presStyleIdx="2" presStyleCnt="11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>
          <a:noFill/>
        </a:ln>
      </dgm:spPr>
    </dgm:pt>
    <dgm:pt modelId="{D7F13C8A-61E5-4E36-BCEF-DDFFCA8A00FE}" type="pres">
      <dgm:prSet presAssocID="{83543202-BE81-416C-8B7F-5CF5698A516A}" presName="sibTrans" presStyleCnt="0"/>
      <dgm:spPr/>
    </dgm:pt>
    <dgm:pt modelId="{060F0798-E625-4B07-AFAA-298778C64A11}" type="pres">
      <dgm:prSet presAssocID="{9FA597A9-BD34-4709-8169-A708715BEE24}" presName="composite" presStyleCnt="0"/>
      <dgm:spPr/>
    </dgm:pt>
    <dgm:pt modelId="{3FA00F95-137E-46AA-821C-00A311EF8270}" type="pres">
      <dgm:prSet presAssocID="{9FA597A9-BD34-4709-8169-A708715BEE24}" presName="rect2" presStyleLbl="revTx" presStyleIdx="3" presStyleCnt="1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220F4CB-6270-47A6-A6F3-9DC95799D2E0}" type="pres">
      <dgm:prSet presAssocID="{9FA597A9-BD34-4709-8169-A708715BEE24}" presName="rect1" presStyleLbl="alignImgPlace1" presStyleIdx="3" presStyleCnt="11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>
          <a:noFill/>
        </a:ln>
      </dgm:spPr>
    </dgm:pt>
    <dgm:pt modelId="{D7BE9927-AEE2-428F-888F-376AE315A38E}" type="pres">
      <dgm:prSet presAssocID="{8E8A8B06-50BC-43B3-87BA-11E14CACC501}" presName="sibTrans" presStyleCnt="0"/>
      <dgm:spPr/>
    </dgm:pt>
    <dgm:pt modelId="{92B76412-40E6-4272-A3F7-5FCC88D82053}" type="pres">
      <dgm:prSet presAssocID="{F21E78A4-73A0-47FF-A998-C71634B09153}" presName="composite" presStyleCnt="0"/>
      <dgm:spPr/>
    </dgm:pt>
    <dgm:pt modelId="{86476B74-7484-4649-9632-23C5C3722047}" type="pres">
      <dgm:prSet presAssocID="{F21E78A4-73A0-47FF-A998-C71634B09153}" presName="rect2" presStyleLbl="revTx" presStyleIdx="4" presStyleCnt="1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C45EA51-664C-4A09-BCCB-162C98098E47}" type="pres">
      <dgm:prSet presAssocID="{F21E78A4-73A0-47FF-A998-C71634B09153}" presName="rect1" presStyleLbl="alignImgPlace1" presStyleIdx="4" presStyleCnt="11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>
          <a:noFill/>
        </a:ln>
      </dgm:spPr>
    </dgm:pt>
    <dgm:pt modelId="{98BB0E29-5D6F-4C68-AAD6-72CCFC6455AE}" type="pres">
      <dgm:prSet presAssocID="{EF31E6AB-7EB9-4663-AE32-09C5584A954B}" presName="sibTrans" presStyleCnt="0"/>
      <dgm:spPr/>
    </dgm:pt>
    <dgm:pt modelId="{6C97B259-64BE-4AD8-87CD-5D976CDB084E}" type="pres">
      <dgm:prSet presAssocID="{0170F447-D307-4AE7-B4CA-C7F0F56CD6FE}" presName="composite" presStyleCnt="0"/>
      <dgm:spPr/>
    </dgm:pt>
    <dgm:pt modelId="{8A24AF25-932D-473F-9226-2C6114A0D5AD}" type="pres">
      <dgm:prSet presAssocID="{0170F447-D307-4AE7-B4CA-C7F0F56CD6FE}" presName="rect2" presStyleLbl="revTx" presStyleIdx="5" presStyleCnt="1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76F8BAA-638D-4625-B788-D21E9C72FE5A}" type="pres">
      <dgm:prSet presAssocID="{0170F447-D307-4AE7-B4CA-C7F0F56CD6FE}" presName="rect1" presStyleLbl="alignImgPlace1" presStyleIdx="5" presStyleCnt="11"/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>
          <a:noFill/>
        </a:ln>
      </dgm:spPr>
    </dgm:pt>
    <dgm:pt modelId="{EFC2EB7A-153B-4CA1-9D90-682336EA1AA8}" type="pres">
      <dgm:prSet presAssocID="{E6C34130-CF1D-4F0C-958D-2D745C24EF9B}" presName="sibTrans" presStyleCnt="0"/>
      <dgm:spPr/>
    </dgm:pt>
    <dgm:pt modelId="{8344E4E1-68BC-4713-ADD7-83BA80EFFCA9}" type="pres">
      <dgm:prSet presAssocID="{4F69CCB0-D2CF-4A4C-ACD9-7F0AC8F50F04}" presName="composite" presStyleCnt="0"/>
      <dgm:spPr/>
    </dgm:pt>
    <dgm:pt modelId="{5B385C00-6C7A-4148-AE48-343FB3B9430C}" type="pres">
      <dgm:prSet presAssocID="{4F69CCB0-D2CF-4A4C-ACD9-7F0AC8F50F04}" presName="rect2" presStyleLbl="revTx" presStyleIdx="6" presStyleCnt="1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EB3FB9D-4C97-456E-B318-1EEDBFAFAF74}" type="pres">
      <dgm:prSet presAssocID="{4F69CCB0-D2CF-4A4C-ACD9-7F0AC8F50F04}" presName="rect1" presStyleLbl="alignImgPlace1" presStyleIdx="6" presStyleCnt="11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>
          <a:noFill/>
        </a:ln>
      </dgm:spPr>
    </dgm:pt>
    <dgm:pt modelId="{86B3FD31-9D73-4503-BE3A-2B41FA7E1651}" type="pres">
      <dgm:prSet presAssocID="{3F166F99-B6DE-4780-B918-8637CD73B514}" presName="sibTrans" presStyleCnt="0"/>
      <dgm:spPr/>
    </dgm:pt>
    <dgm:pt modelId="{1ECD213D-4FB1-4D26-BFFB-7BFA447F59F3}" type="pres">
      <dgm:prSet presAssocID="{802935B2-27C0-4127-9546-F086564DE330}" presName="composite" presStyleCnt="0"/>
      <dgm:spPr/>
    </dgm:pt>
    <dgm:pt modelId="{62D78A32-9748-408C-A2D3-7BE16923BBAC}" type="pres">
      <dgm:prSet presAssocID="{802935B2-27C0-4127-9546-F086564DE330}" presName="rect2" presStyleLbl="revTx" presStyleIdx="7" presStyleCnt="1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859067-4DA9-437C-B04F-BB2F913EA960}" type="pres">
      <dgm:prSet presAssocID="{802935B2-27C0-4127-9546-F086564DE330}" presName="rect1" presStyleLbl="alignImgPlace1" presStyleIdx="7" presStyleCnt="11"/>
      <dgm:spPr>
        <a:blipFill>
          <a:blip xmlns:r="http://schemas.openxmlformats.org/officeDocument/2006/relationships"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>
          <a:noFill/>
        </a:ln>
      </dgm:spPr>
    </dgm:pt>
    <dgm:pt modelId="{E80A8A40-23F9-4BFE-A11C-3B73688A5309}" type="pres">
      <dgm:prSet presAssocID="{554A97A2-1862-4CA3-8116-782EEA5C2BCB}" presName="sibTrans" presStyleCnt="0"/>
      <dgm:spPr/>
    </dgm:pt>
    <dgm:pt modelId="{E2B67114-17CE-4846-87BE-4DE138234F65}" type="pres">
      <dgm:prSet presAssocID="{D142DDB7-7338-4E9E-9E04-DE4F0E4BD6CA}" presName="composite" presStyleCnt="0"/>
      <dgm:spPr/>
    </dgm:pt>
    <dgm:pt modelId="{5769B165-22E2-4107-A324-415F9CEF6F77}" type="pres">
      <dgm:prSet presAssocID="{D142DDB7-7338-4E9E-9E04-DE4F0E4BD6CA}" presName="rect2" presStyleLbl="revTx" presStyleIdx="8" presStyleCnt="1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F40DB00-8FBF-4F62-A2F8-A4DD61C0036A}" type="pres">
      <dgm:prSet presAssocID="{D142DDB7-7338-4E9E-9E04-DE4F0E4BD6CA}" presName="rect1" presStyleLbl="alignImgPlace1" presStyleIdx="8" presStyleCnt="11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>
          <a:noFill/>
        </a:ln>
      </dgm:spPr>
    </dgm:pt>
    <dgm:pt modelId="{AD221F82-2694-4785-B549-E124DE6D0904}" type="pres">
      <dgm:prSet presAssocID="{A8794EA2-D502-4F3E-899A-5088E910FCB1}" presName="sibTrans" presStyleCnt="0"/>
      <dgm:spPr/>
    </dgm:pt>
    <dgm:pt modelId="{755D5EBD-6DAF-475B-8F1D-BEF4553CB97B}" type="pres">
      <dgm:prSet presAssocID="{5EDC2397-BEC1-4976-932B-BDAB78477583}" presName="composite" presStyleCnt="0"/>
      <dgm:spPr/>
    </dgm:pt>
    <dgm:pt modelId="{BED220B0-43A8-4DBF-8B0E-37E8E00DA174}" type="pres">
      <dgm:prSet presAssocID="{5EDC2397-BEC1-4976-932B-BDAB78477583}" presName="rect2" presStyleLbl="revTx" presStyleIdx="9" presStyleCnt="1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AD9CCBC-D01C-43AC-AC4F-62468EBF7E46}" type="pres">
      <dgm:prSet presAssocID="{5EDC2397-BEC1-4976-932B-BDAB78477583}" presName="rect1" presStyleLbl="alignImgPlace1" presStyleIdx="9" presStyleCnt="11"/>
      <dgm:spPr>
        <a:blipFill>
          <a:blip xmlns:r="http://schemas.openxmlformats.org/officeDocument/2006/relationships"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>
          <a:noFill/>
        </a:ln>
      </dgm:spPr>
    </dgm:pt>
    <dgm:pt modelId="{B0F683FB-2257-4C41-A489-E22D5A33340D}" type="pres">
      <dgm:prSet presAssocID="{32014308-749E-4298-9B61-783AD8EF27F3}" presName="sibTrans" presStyleCnt="0"/>
      <dgm:spPr/>
    </dgm:pt>
    <dgm:pt modelId="{04DF1F46-DDD1-428B-9FBB-094831565D34}" type="pres">
      <dgm:prSet presAssocID="{3A5DB948-65FA-4518-9F13-7A90F958B228}" presName="composite" presStyleCnt="0"/>
      <dgm:spPr/>
    </dgm:pt>
    <dgm:pt modelId="{D7A5DC34-706B-4C2E-888D-BEF8047CBAFF}" type="pres">
      <dgm:prSet presAssocID="{3A5DB948-65FA-4518-9F13-7A90F958B228}" presName="rect2" presStyleLbl="revTx" presStyleIdx="10" presStyleCnt="1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8D28A29-5FCD-49E8-9778-AB3E1DA67B5B}" type="pres">
      <dgm:prSet presAssocID="{3A5DB948-65FA-4518-9F13-7A90F958B228}" presName="rect1" presStyleLbl="alignImgPlace1" presStyleIdx="10" presStyleCnt="11"/>
      <dgm:spPr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>
          <a:noFill/>
        </a:ln>
      </dgm:spPr>
    </dgm:pt>
  </dgm:ptLst>
  <dgm:cxnLst>
    <dgm:cxn modelId="{AAB90215-FBEB-47C0-A3FF-956ED8B76017}" type="presOf" srcId="{3A5DB948-65FA-4518-9F13-7A90F958B228}" destId="{D7A5DC34-706B-4C2E-888D-BEF8047CBAFF}" srcOrd="0" destOrd="0" presId="urn:microsoft.com/office/officeart/2008/layout/PictureGrid"/>
    <dgm:cxn modelId="{7FE01BBF-7ED1-4C57-8BCF-5965A5F4ADEC}" srcId="{1AB286D4-0AAB-43CE-951D-73B009E332F8}" destId="{C6EB518D-9543-48FB-84BF-D803CDC5E578}" srcOrd="2" destOrd="0" parTransId="{98736BE8-4A48-4AAA-9BD1-6F74F16203C8}" sibTransId="{83543202-BE81-416C-8B7F-5CF5698A516A}"/>
    <dgm:cxn modelId="{CAE9F73C-9C70-49A9-BA74-EB3D1388C15A}" type="presOf" srcId="{9FA597A9-BD34-4709-8169-A708715BEE24}" destId="{3FA00F95-137E-46AA-821C-00A311EF8270}" srcOrd="0" destOrd="0" presId="urn:microsoft.com/office/officeart/2008/layout/PictureGrid"/>
    <dgm:cxn modelId="{7FD044DB-34B0-4814-8A68-F11D042DE6FD}" type="presOf" srcId="{F21E78A4-73A0-47FF-A998-C71634B09153}" destId="{86476B74-7484-4649-9632-23C5C3722047}" srcOrd="0" destOrd="0" presId="urn:microsoft.com/office/officeart/2008/layout/PictureGrid"/>
    <dgm:cxn modelId="{9840ED30-0841-459D-AD61-7E0E8FBE96E1}" srcId="{1AB286D4-0AAB-43CE-951D-73B009E332F8}" destId="{8F34BBD1-E693-458F-8E0C-E519E2A5F34F}" srcOrd="1" destOrd="0" parTransId="{8E4B1C15-B576-4D21-B45C-19B3303BE559}" sibTransId="{DA834A92-1E62-40F1-863E-71430AA46724}"/>
    <dgm:cxn modelId="{28E488D7-1CAA-4C61-997D-602E3E5C5E55}" srcId="{1AB286D4-0AAB-43CE-951D-73B009E332F8}" destId="{0170F447-D307-4AE7-B4CA-C7F0F56CD6FE}" srcOrd="5" destOrd="0" parTransId="{2ADE2087-43B8-4A1B-8DA7-65032890BDED}" sibTransId="{E6C34130-CF1D-4F0C-958D-2D745C24EF9B}"/>
    <dgm:cxn modelId="{B0BB3A9A-2FBB-43AC-AC11-D67D7B83672D}" srcId="{1AB286D4-0AAB-43CE-951D-73B009E332F8}" destId="{4F69CCB0-D2CF-4A4C-ACD9-7F0AC8F50F04}" srcOrd="6" destOrd="0" parTransId="{AA2F0344-C83C-4724-9F7B-CFBEF950EEA2}" sibTransId="{3F166F99-B6DE-4780-B918-8637CD73B514}"/>
    <dgm:cxn modelId="{2262FDCD-1ADD-4AF3-BC77-F84E3C1E8EDD}" type="presOf" srcId="{802935B2-27C0-4127-9546-F086564DE330}" destId="{62D78A32-9748-408C-A2D3-7BE16923BBAC}" srcOrd="0" destOrd="0" presId="urn:microsoft.com/office/officeart/2008/layout/PictureGrid"/>
    <dgm:cxn modelId="{E4FF7477-BD7F-4357-9974-E737B7EEC032}" srcId="{1AB286D4-0AAB-43CE-951D-73B009E332F8}" destId="{5EDC2397-BEC1-4976-932B-BDAB78477583}" srcOrd="9" destOrd="0" parTransId="{C2EA3ED0-4CE6-40F1-AF83-F66083BA1503}" sibTransId="{32014308-749E-4298-9B61-783AD8EF27F3}"/>
    <dgm:cxn modelId="{C7C9D0F1-382E-4519-A1B0-2ECFE3839045}" type="presOf" srcId="{0170F447-D307-4AE7-B4CA-C7F0F56CD6FE}" destId="{8A24AF25-932D-473F-9226-2C6114A0D5AD}" srcOrd="0" destOrd="0" presId="urn:microsoft.com/office/officeart/2008/layout/PictureGrid"/>
    <dgm:cxn modelId="{4D8B9862-FA1D-4C31-8274-7B10BCFB0FB2}" type="presOf" srcId="{5EDC2397-BEC1-4976-932B-BDAB78477583}" destId="{BED220B0-43A8-4DBF-8B0E-37E8E00DA174}" srcOrd="0" destOrd="0" presId="urn:microsoft.com/office/officeart/2008/layout/PictureGrid"/>
    <dgm:cxn modelId="{4A6B53CB-E508-486D-A711-86BD8C98631C}" type="presOf" srcId="{C6EB518D-9543-48FB-84BF-D803CDC5E578}" destId="{51C53CEC-5060-44DA-AE77-C7B856D0FC0B}" srcOrd="0" destOrd="0" presId="urn:microsoft.com/office/officeart/2008/layout/PictureGrid"/>
    <dgm:cxn modelId="{8B844607-05B1-49AF-88F0-E87C99F09E39}" type="presOf" srcId="{4FC691F8-4AF0-493C-99DE-1AA929631DAC}" destId="{1E7F573A-4B07-47BB-8581-521416C1220D}" srcOrd="0" destOrd="0" presId="urn:microsoft.com/office/officeart/2008/layout/PictureGrid"/>
    <dgm:cxn modelId="{D84C87A1-2D7C-40BC-8DA9-6C4FC1177198}" srcId="{1AB286D4-0AAB-43CE-951D-73B009E332F8}" destId="{802935B2-27C0-4127-9546-F086564DE330}" srcOrd="7" destOrd="0" parTransId="{55F97473-11BC-4050-A81C-72C9341D98DC}" sibTransId="{554A97A2-1862-4CA3-8116-782EEA5C2BCB}"/>
    <dgm:cxn modelId="{409F0159-3844-41BB-88F9-26965E31C2B0}" srcId="{1AB286D4-0AAB-43CE-951D-73B009E332F8}" destId="{D142DDB7-7338-4E9E-9E04-DE4F0E4BD6CA}" srcOrd="8" destOrd="0" parTransId="{08AC71FB-6611-4B05-BB81-363D986434AC}" sibTransId="{A8794EA2-D502-4F3E-899A-5088E910FCB1}"/>
    <dgm:cxn modelId="{776515F5-ED9E-412D-8EEE-B0F6AAB65D85}" type="presOf" srcId="{8F34BBD1-E693-458F-8E0C-E519E2A5F34F}" destId="{A1EE2972-A0BD-415A-95CA-9524C9E57FAB}" srcOrd="0" destOrd="0" presId="urn:microsoft.com/office/officeart/2008/layout/PictureGrid"/>
    <dgm:cxn modelId="{6D1C566C-2CFA-4A8F-A7DF-4B7644D8781A}" type="presOf" srcId="{1AB286D4-0AAB-43CE-951D-73B009E332F8}" destId="{DEB04A85-9FAB-4536-9B06-9F5FD9EB9D58}" srcOrd="0" destOrd="0" presId="urn:microsoft.com/office/officeart/2008/layout/PictureGrid"/>
    <dgm:cxn modelId="{AFB74B24-A5CE-4118-B93A-FFA5BDF2FE42}" type="presOf" srcId="{D142DDB7-7338-4E9E-9E04-DE4F0E4BD6CA}" destId="{5769B165-22E2-4107-A324-415F9CEF6F77}" srcOrd="0" destOrd="0" presId="urn:microsoft.com/office/officeart/2008/layout/PictureGrid"/>
    <dgm:cxn modelId="{E215093A-3318-4EF9-8854-403A09873FA7}" type="presOf" srcId="{4F69CCB0-D2CF-4A4C-ACD9-7F0AC8F50F04}" destId="{5B385C00-6C7A-4148-AE48-343FB3B9430C}" srcOrd="0" destOrd="0" presId="urn:microsoft.com/office/officeart/2008/layout/PictureGrid"/>
    <dgm:cxn modelId="{9B9B286D-0DC8-451D-B57C-A8407C200689}" srcId="{1AB286D4-0AAB-43CE-951D-73B009E332F8}" destId="{4FC691F8-4AF0-493C-99DE-1AA929631DAC}" srcOrd="0" destOrd="0" parTransId="{6CD78F75-7F06-4A27-9FF2-4EC4BB20FA82}" sibTransId="{E92DE14D-4AA3-4E1D-9926-3F88E55F20F7}"/>
    <dgm:cxn modelId="{E01C1C96-54C7-47A1-838D-BA04A5F53F95}" srcId="{1AB286D4-0AAB-43CE-951D-73B009E332F8}" destId="{F21E78A4-73A0-47FF-A998-C71634B09153}" srcOrd="4" destOrd="0" parTransId="{03BC43DD-9891-441D-AD43-8AC876276FA7}" sibTransId="{EF31E6AB-7EB9-4663-AE32-09C5584A954B}"/>
    <dgm:cxn modelId="{E974D008-E63B-4AC9-8965-75630D92DAA6}" srcId="{1AB286D4-0AAB-43CE-951D-73B009E332F8}" destId="{3A5DB948-65FA-4518-9F13-7A90F958B228}" srcOrd="10" destOrd="0" parTransId="{7CDFDE35-5551-4BF4-B720-10846A11FC12}" sibTransId="{AF8B2D47-5803-4DC9-9F07-19CE829607BE}"/>
    <dgm:cxn modelId="{3161C3C2-A40F-42A9-8FD7-8AD9566BBB8E}" srcId="{1AB286D4-0AAB-43CE-951D-73B009E332F8}" destId="{9FA597A9-BD34-4709-8169-A708715BEE24}" srcOrd="3" destOrd="0" parTransId="{B08C7221-C274-4132-8520-ED1925BAA858}" sibTransId="{8E8A8B06-50BC-43B3-87BA-11E14CACC501}"/>
    <dgm:cxn modelId="{82E73AE8-0FBC-49B7-952D-3CC724F913D1}" type="presParOf" srcId="{DEB04A85-9FAB-4536-9B06-9F5FD9EB9D58}" destId="{6C300FF8-221B-4EFC-9662-8F1AA7DE1350}" srcOrd="0" destOrd="0" presId="urn:microsoft.com/office/officeart/2008/layout/PictureGrid"/>
    <dgm:cxn modelId="{5C2A1469-8A6C-4718-949E-3A99399CD9C7}" type="presParOf" srcId="{6C300FF8-221B-4EFC-9662-8F1AA7DE1350}" destId="{1E7F573A-4B07-47BB-8581-521416C1220D}" srcOrd="0" destOrd="0" presId="urn:microsoft.com/office/officeart/2008/layout/PictureGrid"/>
    <dgm:cxn modelId="{76657FD0-9AED-4D94-85B4-8A58ED17D19D}" type="presParOf" srcId="{6C300FF8-221B-4EFC-9662-8F1AA7DE1350}" destId="{9092C5E1-6259-4271-AC2E-8509553980FC}" srcOrd="1" destOrd="0" presId="urn:microsoft.com/office/officeart/2008/layout/PictureGrid"/>
    <dgm:cxn modelId="{2D7AD1D5-8971-4F18-810E-FD1669BC89BC}" type="presParOf" srcId="{DEB04A85-9FAB-4536-9B06-9F5FD9EB9D58}" destId="{2B38E109-B650-4972-85A9-9A76DC52FCCA}" srcOrd="1" destOrd="0" presId="urn:microsoft.com/office/officeart/2008/layout/PictureGrid"/>
    <dgm:cxn modelId="{1565F8B8-A190-4F0A-B115-862C7F3A9913}" type="presParOf" srcId="{DEB04A85-9FAB-4536-9B06-9F5FD9EB9D58}" destId="{3201E0C9-3902-45C5-9554-34A4F0AAE605}" srcOrd="2" destOrd="0" presId="urn:microsoft.com/office/officeart/2008/layout/PictureGrid"/>
    <dgm:cxn modelId="{DE05B1F5-2365-4A08-8E44-80D1407656F5}" type="presParOf" srcId="{3201E0C9-3902-45C5-9554-34A4F0AAE605}" destId="{A1EE2972-A0BD-415A-95CA-9524C9E57FAB}" srcOrd="0" destOrd="0" presId="urn:microsoft.com/office/officeart/2008/layout/PictureGrid"/>
    <dgm:cxn modelId="{D3B09499-ABFF-4DA9-85B5-4A6E755E97AE}" type="presParOf" srcId="{3201E0C9-3902-45C5-9554-34A4F0AAE605}" destId="{C1AAEE89-73FB-4637-8FEB-8D053A95C092}" srcOrd="1" destOrd="0" presId="urn:microsoft.com/office/officeart/2008/layout/PictureGrid"/>
    <dgm:cxn modelId="{FB1653AF-C60B-4B93-B237-334763269B1D}" type="presParOf" srcId="{DEB04A85-9FAB-4536-9B06-9F5FD9EB9D58}" destId="{01D0BACE-3CDE-4087-A76E-2748BB6DAD1C}" srcOrd="3" destOrd="0" presId="urn:microsoft.com/office/officeart/2008/layout/PictureGrid"/>
    <dgm:cxn modelId="{58FEFF91-944D-4BDA-AA5B-CFA809E54C06}" type="presParOf" srcId="{DEB04A85-9FAB-4536-9B06-9F5FD9EB9D58}" destId="{A8EE12A5-7E0E-4AE9-ACCB-F6A4878E6CD1}" srcOrd="4" destOrd="0" presId="urn:microsoft.com/office/officeart/2008/layout/PictureGrid"/>
    <dgm:cxn modelId="{061B0339-83B8-4627-97B1-D1011EB1D805}" type="presParOf" srcId="{A8EE12A5-7E0E-4AE9-ACCB-F6A4878E6CD1}" destId="{51C53CEC-5060-44DA-AE77-C7B856D0FC0B}" srcOrd="0" destOrd="0" presId="urn:microsoft.com/office/officeart/2008/layout/PictureGrid"/>
    <dgm:cxn modelId="{F4688419-9947-41BA-ACA9-6E0B983BF0C2}" type="presParOf" srcId="{A8EE12A5-7E0E-4AE9-ACCB-F6A4878E6CD1}" destId="{1118DF07-F8C6-41F2-9009-DAED4F0ECE4F}" srcOrd="1" destOrd="0" presId="urn:microsoft.com/office/officeart/2008/layout/PictureGrid"/>
    <dgm:cxn modelId="{73766921-3E09-48E5-817E-D299AE3B2AF9}" type="presParOf" srcId="{DEB04A85-9FAB-4536-9B06-9F5FD9EB9D58}" destId="{D7F13C8A-61E5-4E36-BCEF-DDFFCA8A00FE}" srcOrd="5" destOrd="0" presId="urn:microsoft.com/office/officeart/2008/layout/PictureGrid"/>
    <dgm:cxn modelId="{ACBF7AE9-3AAF-4815-BDAB-E36166F61827}" type="presParOf" srcId="{DEB04A85-9FAB-4536-9B06-9F5FD9EB9D58}" destId="{060F0798-E625-4B07-AFAA-298778C64A11}" srcOrd="6" destOrd="0" presId="urn:microsoft.com/office/officeart/2008/layout/PictureGrid"/>
    <dgm:cxn modelId="{950E99F4-6304-4D36-A2E6-44A1F46EBDA2}" type="presParOf" srcId="{060F0798-E625-4B07-AFAA-298778C64A11}" destId="{3FA00F95-137E-46AA-821C-00A311EF8270}" srcOrd="0" destOrd="0" presId="urn:microsoft.com/office/officeart/2008/layout/PictureGrid"/>
    <dgm:cxn modelId="{10388F0F-E244-471E-A102-23112EF56625}" type="presParOf" srcId="{060F0798-E625-4B07-AFAA-298778C64A11}" destId="{0220F4CB-6270-47A6-A6F3-9DC95799D2E0}" srcOrd="1" destOrd="0" presId="urn:microsoft.com/office/officeart/2008/layout/PictureGrid"/>
    <dgm:cxn modelId="{98050074-01DE-4B64-9F34-F574306D0852}" type="presParOf" srcId="{DEB04A85-9FAB-4536-9B06-9F5FD9EB9D58}" destId="{D7BE9927-AEE2-428F-888F-376AE315A38E}" srcOrd="7" destOrd="0" presId="urn:microsoft.com/office/officeart/2008/layout/PictureGrid"/>
    <dgm:cxn modelId="{A4AF4CAF-C21A-4AF7-B5E1-B23CDD2D82CC}" type="presParOf" srcId="{DEB04A85-9FAB-4536-9B06-9F5FD9EB9D58}" destId="{92B76412-40E6-4272-A3F7-5FCC88D82053}" srcOrd="8" destOrd="0" presId="urn:microsoft.com/office/officeart/2008/layout/PictureGrid"/>
    <dgm:cxn modelId="{E4C7BC1D-34F3-48AC-BA04-0B2276DF861F}" type="presParOf" srcId="{92B76412-40E6-4272-A3F7-5FCC88D82053}" destId="{86476B74-7484-4649-9632-23C5C3722047}" srcOrd="0" destOrd="0" presId="urn:microsoft.com/office/officeart/2008/layout/PictureGrid"/>
    <dgm:cxn modelId="{B852D1E2-C255-41C5-A929-4785413D2CC4}" type="presParOf" srcId="{92B76412-40E6-4272-A3F7-5FCC88D82053}" destId="{9C45EA51-664C-4A09-BCCB-162C98098E47}" srcOrd="1" destOrd="0" presId="urn:microsoft.com/office/officeart/2008/layout/PictureGrid"/>
    <dgm:cxn modelId="{1176D68C-414F-4F7A-BDAF-7A4A9C60252A}" type="presParOf" srcId="{DEB04A85-9FAB-4536-9B06-9F5FD9EB9D58}" destId="{98BB0E29-5D6F-4C68-AAD6-72CCFC6455AE}" srcOrd="9" destOrd="0" presId="urn:microsoft.com/office/officeart/2008/layout/PictureGrid"/>
    <dgm:cxn modelId="{4EDDA42E-A69C-4733-8032-A9C1166C210E}" type="presParOf" srcId="{DEB04A85-9FAB-4536-9B06-9F5FD9EB9D58}" destId="{6C97B259-64BE-4AD8-87CD-5D976CDB084E}" srcOrd="10" destOrd="0" presId="urn:microsoft.com/office/officeart/2008/layout/PictureGrid"/>
    <dgm:cxn modelId="{EA57C8C1-9A51-4757-9F94-661DBFEA1711}" type="presParOf" srcId="{6C97B259-64BE-4AD8-87CD-5D976CDB084E}" destId="{8A24AF25-932D-473F-9226-2C6114A0D5AD}" srcOrd="0" destOrd="0" presId="urn:microsoft.com/office/officeart/2008/layout/PictureGrid"/>
    <dgm:cxn modelId="{F8AD8BD0-BDE7-45A3-BFB2-CC693B0921F1}" type="presParOf" srcId="{6C97B259-64BE-4AD8-87CD-5D976CDB084E}" destId="{E76F8BAA-638D-4625-B788-D21E9C72FE5A}" srcOrd="1" destOrd="0" presId="urn:microsoft.com/office/officeart/2008/layout/PictureGrid"/>
    <dgm:cxn modelId="{CC796CFF-DA0F-41BC-9CA5-934370B3BDE6}" type="presParOf" srcId="{DEB04A85-9FAB-4536-9B06-9F5FD9EB9D58}" destId="{EFC2EB7A-153B-4CA1-9D90-682336EA1AA8}" srcOrd="11" destOrd="0" presId="urn:microsoft.com/office/officeart/2008/layout/PictureGrid"/>
    <dgm:cxn modelId="{2F5470A1-EDC4-4AA9-90CC-F3E7CA8B0B65}" type="presParOf" srcId="{DEB04A85-9FAB-4536-9B06-9F5FD9EB9D58}" destId="{8344E4E1-68BC-4713-ADD7-83BA80EFFCA9}" srcOrd="12" destOrd="0" presId="urn:microsoft.com/office/officeart/2008/layout/PictureGrid"/>
    <dgm:cxn modelId="{302C2998-2964-4314-84C7-475678127D08}" type="presParOf" srcId="{8344E4E1-68BC-4713-ADD7-83BA80EFFCA9}" destId="{5B385C00-6C7A-4148-AE48-343FB3B9430C}" srcOrd="0" destOrd="0" presId="urn:microsoft.com/office/officeart/2008/layout/PictureGrid"/>
    <dgm:cxn modelId="{CA455751-B4F7-4B15-9E80-D9FC194F70D2}" type="presParOf" srcId="{8344E4E1-68BC-4713-ADD7-83BA80EFFCA9}" destId="{1EB3FB9D-4C97-456E-B318-1EEDBFAFAF74}" srcOrd="1" destOrd="0" presId="urn:microsoft.com/office/officeart/2008/layout/PictureGrid"/>
    <dgm:cxn modelId="{457C965E-0EC0-448C-AEFC-8468CA1816DF}" type="presParOf" srcId="{DEB04A85-9FAB-4536-9B06-9F5FD9EB9D58}" destId="{86B3FD31-9D73-4503-BE3A-2B41FA7E1651}" srcOrd="13" destOrd="0" presId="urn:microsoft.com/office/officeart/2008/layout/PictureGrid"/>
    <dgm:cxn modelId="{9E38636F-9F9F-43AC-959A-0D963AE0E573}" type="presParOf" srcId="{DEB04A85-9FAB-4536-9B06-9F5FD9EB9D58}" destId="{1ECD213D-4FB1-4D26-BFFB-7BFA447F59F3}" srcOrd="14" destOrd="0" presId="urn:microsoft.com/office/officeart/2008/layout/PictureGrid"/>
    <dgm:cxn modelId="{A3A40AB1-E49E-4104-BE01-D68C2706E2D0}" type="presParOf" srcId="{1ECD213D-4FB1-4D26-BFFB-7BFA447F59F3}" destId="{62D78A32-9748-408C-A2D3-7BE16923BBAC}" srcOrd="0" destOrd="0" presId="urn:microsoft.com/office/officeart/2008/layout/PictureGrid"/>
    <dgm:cxn modelId="{C8AF1334-ACAD-4035-B6F3-18B7F0A3ED67}" type="presParOf" srcId="{1ECD213D-4FB1-4D26-BFFB-7BFA447F59F3}" destId="{49859067-4DA9-437C-B04F-BB2F913EA960}" srcOrd="1" destOrd="0" presId="urn:microsoft.com/office/officeart/2008/layout/PictureGrid"/>
    <dgm:cxn modelId="{DFB8DE2C-569D-4196-A527-DAFFC47C90A9}" type="presParOf" srcId="{DEB04A85-9FAB-4536-9B06-9F5FD9EB9D58}" destId="{E80A8A40-23F9-4BFE-A11C-3B73688A5309}" srcOrd="15" destOrd="0" presId="urn:microsoft.com/office/officeart/2008/layout/PictureGrid"/>
    <dgm:cxn modelId="{8A4941BA-9CF4-4DA3-8397-72564388EBBA}" type="presParOf" srcId="{DEB04A85-9FAB-4536-9B06-9F5FD9EB9D58}" destId="{E2B67114-17CE-4846-87BE-4DE138234F65}" srcOrd="16" destOrd="0" presId="urn:microsoft.com/office/officeart/2008/layout/PictureGrid"/>
    <dgm:cxn modelId="{AC81BAAE-8DE4-46B0-AB75-7FA706E739B2}" type="presParOf" srcId="{E2B67114-17CE-4846-87BE-4DE138234F65}" destId="{5769B165-22E2-4107-A324-415F9CEF6F77}" srcOrd="0" destOrd="0" presId="urn:microsoft.com/office/officeart/2008/layout/PictureGrid"/>
    <dgm:cxn modelId="{55274A07-618B-449B-9169-B3FE40980038}" type="presParOf" srcId="{E2B67114-17CE-4846-87BE-4DE138234F65}" destId="{6F40DB00-8FBF-4F62-A2F8-A4DD61C0036A}" srcOrd="1" destOrd="0" presId="urn:microsoft.com/office/officeart/2008/layout/PictureGrid"/>
    <dgm:cxn modelId="{DB5D9DE2-4EB1-4589-B47B-F63A3C0154B7}" type="presParOf" srcId="{DEB04A85-9FAB-4536-9B06-9F5FD9EB9D58}" destId="{AD221F82-2694-4785-B549-E124DE6D0904}" srcOrd="17" destOrd="0" presId="urn:microsoft.com/office/officeart/2008/layout/PictureGrid"/>
    <dgm:cxn modelId="{CFE2E152-C324-47DD-A3CC-067510619322}" type="presParOf" srcId="{DEB04A85-9FAB-4536-9B06-9F5FD9EB9D58}" destId="{755D5EBD-6DAF-475B-8F1D-BEF4553CB97B}" srcOrd="18" destOrd="0" presId="urn:microsoft.com/office/officeart/2008/layout/PictureGrid"/>
    <dgm:cxn modelId="{ED883FA2-1482-4BBA-A735-5FC5B181C975}" type="presParOf" srcId="{755D5EBD-6DAF-475B-8F1D-BEF4553CB97B}" destId="{BED220B0-43A8-4DBF-8B0E-37E8E00DA174}" srcOrd="0" destOrd="0" presId="urn:microsoft.com/office/officeart/2008/layout/PictureGrid"/>
    <dgm:cxn modelId="{05E8B285-942A-4866-A874-BA0D9EC9AB11}" type="presParOf" srcId="{755D5EBD-6DAF-475B-8F1D-BEF4553CB97B}" destId="{0AD9CCBC-D01C-43AC-AC4F-62468EBF7E46}" srcOrd="1" destOrd="0" presId="urn:microsoft.com/office/officeart/2008/layout/PictureGrid"/>
    <dgm:cxn modelId="{7899349A-9BAC-4C68-8E8C-82E6707F91D2}" type="presParOf" srcId="{DEB04A85-9FAB-4536-9B06-9F5FD9EB9D58}" destId="{B0F683FB-2257-4C41-A489-E22D5A33340D}" srcOrd="19" destOrd="0" presId="urn:microsoft.com/office/officeart/2008/layout/PictureGrid"/>
    <dgm:cxn modelId="{DC6FD631-88BF-4BF2-BD7C-CE5F14C30E87}" type="presParOf" srcId="{DEB04A85-9FAB-4536-9B06-9F5FD9EB9D58}" destId="{04DF1F46-DDD1-428B-9FBB-094831565D34}" srcOrd="20" destOrd="0" presId="urn:microsoft.com/office/officeart/2008/layout/PictureGrid"/>
    <dgm:cxn modelId="{883D6E70-78AE-40BA-842E-1D8522CEC0E2}" type="presParOf" srcId="{04DF1F46-DDD1-428B-9FBB-094831565D34}" destId="{D7A5DC34-706B-4C2E-888D-BEF8047CBAFF}" srcOrd="0" destOrd="0" presId="urn:microsoft.com/office/officeart/2008/layout/PictureGrid"/>
    <dgm:cxn modelId="{08C8224A-5D57-425D-A062-50967BB685A8}" type="presParOf" srcId="{04DF1F46-DDD1-428B-9FBB-094831565D34}" destId="{78D28A29-5FCD-49E8-9778-AB3E1DA67B5B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7F573A-4B07-47BB-8581-521416C1220D}">
      <dsp:nvSpPr>
        <dsp:cNvPr id="0" name=""/>
        <dsp:cNvSpPr/>
      </dsp:nvSpPr>
      <dsp:spPr>
        <a:xfrm>
          <a:off x="1365582" y="43975"/>
          <a:ext cx="1314654" cy="197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1910" rIns="41910" bIns="0" numCol="1" spcCol="1270" anchor="b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kern="1200" dirty="0"/>
        </a:p>
      </dsp:txBody>
      <dsp:txXfrm>
        <a:off x="1365582" y="43975"/>
        <a:ext cx="1314654" cy="197198"/>
      </dsp:txXfrm>
    </dsp:sp>
    <dsp:sp modelId="{9092C5E1-6259-4271-AC2E-8509553980FC}">
      <dsp:nvSpPr>
        <dsp:cNvPr id="0" name=""/>
        <dsp:cNvSpPr/>
      </dsp:nvSpPr>
      <dsp:spPr>
        <a:xfrm>
          <a:off x="1365582" y="280258"/>
          <a:ext cx="1314654" cy="1314654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EE2972-A0BD-415A-95CA-9524C9E57FAB}">
      <dsp:nvSpPr>
        <dsp:cNvPr id="0" name=""/>
        <dsp:cNvSpPr/>
      </dsp:nvSpPr>
      <dsp:spPr>
        <a:xfrm>
          <a:off x="2819206" y="43975"/>
          <a:ext cx="1314654" cy="197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8100" rIns="38100" bIns="0" numCol="1" spcCol="1270" anchor="b" anchorCtr="0">
          <a:noAutofit/>
        </a:bodyPr>
        <a:lstStyle/>
        <a:p>
          <a:pPr lvl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0" kern="1200"/>
        </a:p>
      </dsp:txBody>
      <dsp:txXfrm>
        <a:off x="2819206" y="43975"/>
        <a:ext cx="1314654" cy="197198"/>
      </dsp:txXfrm>
    </dsp:sp>
    <dsp:sp modelId="{C1AAEE89-73FB-4637-8FEB-8D053A95C092}">
      <dsp:nvSpPr>
        <dsp:cNvPr id="0" name=""/>
        <dsp:cNvSpPr/>
      </dsp:nvSpPr>
      <dsp:spPr>
        <a:xfrm>
          <a:off x="2819206" y="280258"/>
          <a:ext cx="1314654" cy="1314654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C53CEC-5060-44DA-AE77-C7B856D0FC0B}">
      <dsp:nvSpPr>
        <dsp:cNvPr id="0" name=""/>
        <dsp:cNvSpPr/>
      </dsp:nvSpPr>
      <dsp:spPr>
        <a:xfrm>
          <a:off x="4272830" y="43975"/>
          <a:ext cx="1314654" cy="197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8100" rIns="38100" bIns="0" numCol="1" spcCol="1270" anchor="b" anchorCtr="0">
          <a:noAutofit/>
        </a:bodyPr>
        <a:lstStyle/>
        <a:p>
          <a:pPr lvl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0" kern="1200"/>
        </a:p>
      </dsp:txBody>
      <dsp:txXfrm>
        <a:off x="4272830" y="43975"/>
        <a:ext cx="1314654" cy="197198"/>
      </dsp:txXfrm>
    </dsp:sp>
    <dsp:sp modelId="{1118DF07-F8C6-41F2-9009-DAED4F0ECE4F}">
      <dsp:nvSpPr>
        <dsp:cNvPr id="0" name=""/>
        <dsp:cNvSpPr/>
      </dsp:nvSpPr>
      <dsp:spPr>
        <a:xfrm>
          <a:off x="4272830" y="280258"/>
          <a:ext cx="1314654" cy="1314654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A00F95-137E-46AA-821C-00A311EF8270}">
      <dsp:nvSpPr>
        <dsp:cNvPr id="0" name=""/>
        <dsp:cNvSpPr/>
      </dsp:nvSpPr>
      <dsp:spPr>
        <a:xfrm>
          <a:off x="5726454" y="43975"/>
          <a:ext cx="1314654" cy="197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8100" rIns="38100" bIns="0" numCol="1" spcCol="1270" anchor="b" anchorCtr="0">
          <a:noAutofit/>
        </a:bodyPr>
        <a:lstStyle/>
        <a:p>
          <a:pPr lvl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0" kern="1200"/>
        </a:p>
      </dsp:txBody>
      <dsp:txXfrm>
        <a:off x="5726454" y="43975"/>
        <a:ext cx="1314654" cy="197198"/>
      </dsp:txXfrm>
    </dsp:sp>
    <dsp:sp modelId="{0220F4CB-6270-47A6-A6F3-9DC95799D2E0}">
      <dsp:nvSpPr>
        <dsp:cNvPr id="0" name=""/>
        <dsp:cNvSpPr/>
      </dsp:nvSpPr>
      <dsp:spPr>
        <a:xfrm>
          <a:off x="5726454" y="280258"/>
          <a:ext cx="1314654" cy="1314654"/>
        </a:xfrm>
        <a:prstGeom prst="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476B74-7484-4649-9632-23C5C3722047}">
      <dsp:nvSpPr>
        <dsp:cNvPr id="0" name=""/>
        <dsp:cNvSpPr/>
      </dsp:nvSpPr>
      <dsp:spPr>
        <a:xfrm>
          <a:off x="1365582" y="1726378"/>
          <a:ext cx="1314654" cy="197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8100" rIns="38100" bIns="0" numCol="1" spcCol="1270" anchor="b" anchorCtr="0">
          <a:noAutofit/>
        </a:bodyPr>
        <a:lstStyle/>
        <a:p>
          <a:pPr lvl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0" kern="1200"/>
        </a:p>
      </dsp:txBody>
      <dsp:txXfrm>
        <a:off x="1365582" y="1726378"/>
        <a:ext cx="1314654" cy="197198"/>
      </dsp:txXfrm>
    </dsp:sp>
    <dsp:sp modelId="{9C45EA51-664C-4A09-BCCB-162C98098E47}">
      <dsp:nvSpPr>
        <dsp:cNvPr id="0" name=""/>
        <dsp:cNvSpPr/>
      </dsp:nvSpPr>
      <dsp:spPr>
        <a:xfrm>
          <a:off x="1365582" y="1962661"/>
          <a:ext cx="1314654" cy="1314654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24AF25-932D-473F-9226-2C6114A0D5AD}">
      <dsp:nvSpPr>
        <dsp:cNvPr id="0" name=""/>
        <dsp:cNvSpPr/>
      </dsp:nvSpPr>
      <dsp:spPr>
        <a:xfrm>
          <a:off x="2819206" y="1726378"/>
          <a:ext cx="1314654" cy="197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8100" rIns="38100" bIns="0" numCol="1" spcCol="1270" anchor="b" anchorCtr="0">
          <a:noAutofit/>
        </a:bodyPr>
        <a:lstStyle/>
        <a:p>
          <a:pPr lvl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0" kern="1200"/>
        </a:p>
      </dsp:txBody>
      <dsp:txXfrm>
        <a:off x="2819206" y="1726378"/>
        <a:ext cx="1314654" cy="197198"/>
      </dsp:txXfrm>
    </dsp:sp>
    <dsp:sp modelId="{E76F8BAA-638D-4625-B788-D21E9C72FE5A}">
      <dsp:nvSpPr>
        <dsp:cNvPr id="0" name=""/>
        <dsp:cNvSpPr/>
      </dsp:nvSpPr>
      <dsp:spPr>
        <a:xfrm>
          <a:off x="2819206" y="1962661"/>
          <a:ext cx="1314654" cy="1314654"/>
        </a:xfrm>
        <a:prstGeom prst="rect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385C00-6C7A-4148-AE48-343FB3B9430C}">
      <dsp:nvSpPr>
        <dsp:cNvPr id="0" name=""/>
        <dsp:cNvSpPr/>
      </dsp:nvSpPr>
      <dsp:spPr>
        <a:xfrm>
          <a:off x="4272830" y="1726378"/>
          <a:ext cx="1314654" cy="197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8100" rIns="38100" bIns="0" numCol="1" spcCol="1270" anchor="b" anchorCtr="0">
          <a:noAutofit/>
        </a:bodyPr>
        <a:lstStyle/>
        <a:p>
          <a:pPr lvl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0" kern="1200"/>
        </a:p>
      </dsp:txBody>
      <dsp:txXfrm>
        <a:off x="4272830" y="1726378"/>
        <a:ext cx="1314654" cy="197198"/>
      </dsp:txXfrm>
    </dsp:sp>
    <dsp:sp modelId="{1EB3FB9D-4C97-456E-B318-1EEDBFAFAF74}">
      <dsp:nvSpPr>
        <dsp:cNvPr id="0" name=""/>
        <dsp:cNvSpPr/>
      </dsp:nvSpPr>
      <dsp:spPr>
        <a:xfrm>
          <a:off x="4272830" y="1962661"/>
          <a:ext cx="1314654" cy="1314654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D78A32-9748-408C-A2D3-7BE16923BBAC}">
      <dsp:nvSpPr>
        <dsp:cNvPr id="0" name=""/>
        <dsp:cNvSpPr/>
      </dsp:nvSpPr>
      <dsp:spPr>
        <a:xfrm>
          <a:off x="5726454" y="1726378"/>
          <a:ext cx="1314654" cy="197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8100" rIns="38100" bIns="0" numCol="1" spcCol="1270" anchor="b" anchorCtr="0">
          <a:noAutofit/>
        </a:bodyPr>
        <a:lstStyle/>
        <a:p>
          <a:pPr lvl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0" kern="1200"/>
        </a:p>
      </dsp:txBody>
      <dsp:txXfrm>
        <a:off x="5726454" y="1726378"/>
        <a:ext cx="1314654" cy="197198"/>
      </dsp:txXfrm>
    </dsp:sp>
    <dsp:sp modelId="{49859067-4DA9-437C-B04F-BB2F913EA960}">
      <dsp:nvSpPr>
        <dsp:cNvPr id="0" name=""/>
        <dsp:cNvSpPr/>
      </dsp:nvSpPr>
      <dsp:spPr>
        <a:xfrm>
          <a:off x="5726454" y="1962661"/>
          <a:ext cx="1314654" cy="1314654"/>
        </a:xfrm>
        <a:prstGeom prst="rect">
          <a:avLst/>
        </a:prstGeom>
        <a:blipFill>
          <a:blip xmlns:r="http://schemas.openxmlformats.org/officeDocument/2006/relationships"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69B165-22E2-4107-A324-415F9CEF6F77}">
      <dsp:nvSpPr>
        <dsp:cNvPr id="0" name=""/>
        <dsp:cNvSpPr/>
      </dsp:nvSpPr>
      <dsp:spPr>
        <a:xfrm>
          <a:off x="2092394" y="3408781"/>
          <a:ext cx="1314654" cy="197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8100" rIns="38100" bIns="0" numCol="1" spcCol="1270" anchor="b" anchorCtr="0">
          <a:noAutofit/>
        </a:bodyPr>
        <a:lstStyle/>
        <a:p>
          <a:pPr lvl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0" kern="1200"/>
        </a:p>
      </dsp:txBody>
      <dsp:txXfrm>
        <a:off x="2092394" y="3408781"/>
        <a:ext cx="1314654" cy="197198"/>
      </dsp:txXfrm>
    </dsp:sp>
    <dsp:sp modelId="{6F40DB00-8FBF-4F62-A2F8-A4DD61C0036A}">
      <dsp:nvSpPr>
        <dsp:cNvPr id="0" name=""/>
        <dsp:cNvSpPr/>
      </dsp:nvSpPr>
      <dsp:spPr>
        <a:xfrm>
          <a:off x="2092394" y="3645064"/>
          <a:ext cx="1314654" cy="1314654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D220B0-43A8-4DBF-8B0E-37E8E00DA174}">
      <dsp:nvSpPr>
        <dsp:cNvPr id="0" name=""/>
        <dsp:cNvSpPr/>
      </dsp:nvSpPr>
      <dsp:spPr>
        <a:xfrm>
          <a:off x="3546018" y="3408781"/>
          <a:ext cx="1314654" cy="197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8100" rIns="38100" bIns="0" numCol="1" spcCol="1270" anchor="b" anchorCtr="0">
          <a:noAutofit/>
        </a:bodyPr>
        <a:lstStyle/>
        <a:p>
          <a:pPr lvl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0" kern="1200"/>
        </a:p>
      </dsp:txBody>
      <dsp:txXfrm>
        <a:off x="3546018" y="3408781"/>
        <a:ext cx="1314654" cy="197198"/>
      </dsp:txXfrm>
    </dsp:sp>
    <dsp:sp modelId="{0AD9CCBC-D01C-43AC-AC4F-62468EBF7E46}">
      <dsp:nvSpPr>
        <dsp:cNvPr id="0" name=""/>
        <dsp:cNvSpPr/>
      </dsp:nvSpPr>
      <dsp:spPr>
        <a:xfrm>
          <a:off x="3546018" y="3645064"/>
          <a:ext cx="1314654" cy="1314654"/>
        </a:xfrm>
        <a:prstGeom prst="rect">
          <a:avLst/>
        </a:prstGeom>
        <a:blipFill>
          <a:blip xmlns:r="http://schemas.openxmlformats.org/officeDocument/2006/relationships"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A5DC34-706B-4C2E-888D-BEF8047CBAFF}">
      <dsp:nvSpPr>
        <dsp:cNvPr id="0" name=""/>
        <dsp:cNvSpPr/>
      </dsp:nvSpPr>
      <dsp:spPr>
        <a:xfrm>
          <a:off x="4999642" y="3408781"/>
          <a:ext cx="1314654" cy="197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8100" rIns="38100" bIns="0" numCol="1" spcCol="1270" anchor="b" anchorCtr="0">
          <a:noAutofit/>
        </a:bodyPr>
        <a:lstStyle/>
        <a:p>
          <a:pPr lvl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0" kern="1200"/>
        </a:p>
      </dsp:txBody>
      <dsp:txXfrm>
        <a:off x="4999642" y="3408781"/>
        <a:ext cx="1314654" cy="197198"/>
      </dsp:txXfrm>
    </dsp:sp>
    <dsp:sp modelId="{78D28A29-5FCD-49E8-9778-AB3E1DA67B5B}">
      <dsp:nvSpPr>
        <dsp:cNvPr id="0" name=""/>
        <dsp:cNvSpPr/>
      </dsp:nvSpPr>
      <dsp:spPr>
        <a:xfrm>
          <a:off x="4999642" y="3645064"/>
          <a:ext cx="1314654" cy="1314654"/>
        </a:xfrm>
        <a:prstGeom prst="rect">
          <a:avLst/>
        </a:prstGeom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3DF58-44C3-4E54-AA6C-D3D5222573FB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5DC5F-4DFA-4B34-BEFA-6AD136E09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99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5DC5F-4DFA-4B34-BEFA-6AD136E09C6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688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5DC5F-4DFA-4B34-BEFA-6AD136E09C6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126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5DC5F-4DFA-4B34-BEFA-6AD136E09C6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684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5DC5F-4DFA-4B34-BEFA-6AD136E09C6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898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765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97B0-E1F0-4BE5-A26B-EA582F2DFE9C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885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97B0-E1F0-4BE5-A26B-EA582F2DFE9C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264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97B0-E1F0-4BE5-A26B-EA582F2DFE9C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18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97B0-E1F0-4BE5-A26B-EA582F2DFE9C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57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97B0-E1F0-4BE5-A26B-EA582F2DFE9C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115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97B0-E1F0-4BE5-A26B-EA582F2DFE9C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356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97B0-E1F0-4BE5-A26B-EA582F2DFE9C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785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97B0-E1F0-4BE5-A26B-EA582F2DFE9C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742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97B0-E1F0-4BE5-A26B-EA582F2DFE9C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58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997B0-E1F0-4BE5-A26B-EA582F2DFE9C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288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jpeg"/><Relationship Id="rId4" Type="http://schemas.openxmlformats.org/officeDocument/2006/relationships/image" Target="../media/image41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comments" Target="../comments/commen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 rot="900000">
            <a:off x="7817726" y="1629191"/>
            <a:ext cx="1501374" cy="1924216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/>
          <p:cNvSpPr/>
          <p:nvPr/>
        </p:nvSpPr>
        <p:spPr>
          <a:xfrm>
            <a:off x="3145160" y="1467680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6791447" y="1205287"/>
            <a:ext cx="409577" cy="524787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9906567" y="2901415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포인트가 4개인 별 19"/>
          <p:cNvSpPr/>
          <p:nvPr/>
        </p:nvSpPr>
        <p:spPr>
          <a:xfrm>
            <a:off x="3377629" y="19482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포인트가 4개인 별 20"/>
          <p:cNvSpPr/>
          <p:nvPr/>
        </p:nvSpPr>
        <p:spPr>
          <a:xfrm>
            <a:off x="2377547" y="2816750"/>
            <a:ext cx="612250" cy="612250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포인트가 4개인 별 21"/>
          <p:cNvSpPr/>
          <p:nvPr/>
        </p:nvSpPr>
        <p:spPr>
          <a:xfrm>
            <a:off x="9522335" y="2488757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포인트가 4개인 별 22"/>
          <p:cNvSpPr/>
          <p:nvPr/>
        </p:nvSpPr>
        <p:spPr>
          <a:xfrm rot="2556172">
            <a:off x="8877425" y="3939063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포인트가 4개인 별 23"/>
          <p:cNvSpPr/>
          <p:nvPr/>
        </p:nvSpPr>
        <p:spPr>
          <a:xfrm rot="1800000">
            <a:off x="8087637" y="4730893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포인트가 4개인 별 25"/>
          <p:cNvSpPr/>
          <p:nvPr/>
        </p:nvSpPr>
        <p:spPr>
          <a:xfrm rot="2556172">
            <a:off x="2972519" y="4317475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순서도: 연결자 27"/>
          <p:cNvSpPr/>
          <p:nvPr/>
        </p:nvSpPr>
        <p:spPr>
          <a:xfrm>
            <a:off x="3770940" y="4855336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연결자 28"/>
          <p:cNvSpPr/>
          <p:nvPr/>
        </p:nvSpPr>
        <p:spPr>
          <a:xfrm>
            <a:off x="9998149" y="4656516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478877" y="2309149"/>
            <a:ext cx="47753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First Project</a:t>
            </a:r>
          </a:p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꿀 </a:t>
            </a:r>
            <a:r>
              <a:rPr lang="en-US" altLang="ko-KR" sz="4000" dirty="0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~ </a:t>
            </a:r>
            <a:r>
              <a:rPr lang="ko-KR" altLang="en-US" sz="4000" dirty="0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잠 </a:t>
            </a:r>
            <a:endParaRPr lang="en-US" altLang="ko-KR" sz="4000" dirty="0" smtClean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TO DO LIST</a:t>
            </a:r>
            <a:endParaRPr lang="ko-KR" altLang="en-US" sz="40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75538" y="5226001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NOT FOUND 404</a:t>
            </a:r>
            <a:r>
              <a:rPr lang="ko-KR" altLang="en-US" sz="2400" dirty="0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조</a:t>
            </a:r>
            <a:endParaRPr lang="ko-KR" altLang="en-US" sz="24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74015" y="5818865"/>
            <a:ext cx="4339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김민주 김민정 최정훈 </a:t>
            </a:r>
            <a:r>
              <a:rPr lang="ko-KR" altLang="en-US" sz="2400" dirty="0" err="1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홍다윗</a:t>
            </a:r>
            <a:endParaRPr lang="ko-KR" altLang="en-US" sz="24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664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요구사항 명세서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364" y="2401244"/>
            <a:ext cx="9626620" cy="265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20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요구사항 명세서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492" y="2919368"/>
            <a:ext cx="9364277" cy="1904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err="1" smtClean="0">
                <a:solidFill>
                  <a:srgbClr val="FFF5D9"/>
                </a:solidFill>
                <a:latin typeface="+mj-ea"/>
                <a:ea typeface="+mj-ea"/>
              </a:rPr>
              <a:t>간트차트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295" y="1505699"/>
            <a:ext cx="8539032" cy="467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8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rgbClr val="FFF5D9"/>
                </a:solidFill>
                <a:latin typeface="+mj-ea"/>
                <a:ea typeface="+mj-ea"/>
              </a:rPr>
              <a:t>ERD </a:t>
            </a:r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설계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410" y="1914770"/>
            <a:ext cx="8473589" cy="320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47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화면 디자인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다이어그램 30"/>
          <p:cNvGraphicFramePr/>
          <p:nvPr>
            <p:extLst>
              <p:ext uri="{D42A27DB-BD31-4B8C-83A1-F6EECF244321}">
                <p14:modId xmlns:p14="http://schemas.microsoft.com/office/powerpoint/2010/main" val="119650252"/>
              </p:ext>
            </p:extLst>
          </p:nvPr>
        </p:nvGraphicFramePr>
        <p:xfrm>
          <a:off x="1692636" y="1435254"/>
          <a:ext cx="8406691" cy="5003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510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둥근모꼴"/>
              <a:cs typeface="+mn-cs"/>
            </a:endParaRPr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둥근모꼴"/>
              <a:cs typeface="+mn-cs"/>
            </a:endParaRPr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둥근모꼴"/>
              <a:cs typeface="+mn-cs"/>
            </a:endParaRPr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둥근모꼴"/>
              <a:cs typeface="+mn-cs"/>
            </a:endParaRPr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둥근모꼴"/>
              <a:cs typeface="+mn-cs"/>
            </a:endParaRPr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둥근모꼴"/>
              <a:cs typeface="+mn-cs"/>
            </a:endParaRPr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둥근모꼴"/>
              <a:cs typeface="+mn-cs"/>
            </a:endParaRPr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둥근모꼴"/>
              <a:cs typeface="+mn-cs"/>
            </a:endParaRPr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둥근모꼴"/>
              <a:cs typeface="+mn-cs"/>
            </a:endParaRPr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둥근모꼴"/>
              <a:cs typeface="+mn-cs"/>
            </a:endParaRPr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둥근모꼴"/>
              <a:cs typeface="+mn-cs"/>
            </a:endParaRPr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둥근모꼴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5D9"/>
                </a:solidFill>
                <a:effectLst/>
                <a:uLnTx/>
                <a:uFillTx/>
                <a:latin typeface="둥근모꼴"/>
                <a:ea typeface="둥근모꼴"/>
                <a:cs typeface="+mn-cs"/>
              </a:rPr>
              <a:t>프로젝트 </a:t>
            </a:r>
            <a:r>
              <a:rPr kumimoji="0" lang="ko-KR" altLang="en-US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5D9"/>
                </a:solidFill>
                <a:effectLst/>
                <a:uLnTx/>
                <a:uFillTx/>
                <a:latin typeface="둥근모꼴"/>
                <a:ea typeface="둥근모꼴"/>
                <a:cs typeface="+mn-cs"/>
              </a:rPr>
              <a:t>수행결과</a:t>
            </a:r>
            <a:endParaRPr kumimoji="0" lang="en-US" altLang="ko-KR" sz="3000" b="0" i="0" u="none" strike="noStrike" kern="1200" cap="none" spc="0" normalizeH="0" baseline="0" noProof="0" dirty="0" smtClean="0">
              <a:ln>
                <a:noFill/>
              </a:ln>
              <a:solidFill>
                <a:srgbClr val="FFF5D9"/>
              </a:solidFill>
              <a:effectLst/>
              <a:uLnTx/>
              <a:uFillTx/>
              <a:latin typeface="둥근모꼴"/>
              <a:ea typeface="둥근모꼴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둥근모꼴"/>
                <a:ea typeface="둥근모꼴"/>
                <a:cs typeface="+mn-cs"/>
              </a:rPr>
              <a:t>&lt; </a:t>
            </a:r>
            <a:r>
              <a:rPr lang="ko-KR" altLang="en-US" sz="4000" dirty="0" smtClean="0">
                <a:solidFill>
                  <a:prstClr val="white"/>
                </a:solidFill>
                <a:latin typeface="둥근모꼴"/>
                <a:ea typeface="둥근모꼴"/>
              </a:rPr>
              <a:t>메인</a:t>
            </a:r>
            <a:r>
              <a:rPr kumimoji="0" lang="ko-KR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둥근모꼴"/>
                <a:ea typeface="둥근모꼴"/>
                <a:cs typeface="+mn-cs"/>
              </a:rPr>
              <a:t> 페이지 </a:t>
            </a:r>
            <a:r>
              <a:rPr kumimoji="0" lang="en-US" altLang="ko-KR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둥근모꼴"/>
                <a:ea typeface="둥근모꼴"/>
                <a:cs typeface="+mn-cs"/>
              </a:rPr>
              <a:t>&gt;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둥근모꼴"/>
              <a:ea typeface="둥근모꼴"/>
              <a:cs typeface="+mn-cs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둥근모꼴"/>
              <a:cs typeface="+mn-cs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8" r="291"/>
          <a:stretch/>
        </p:blipFill>
        <p:spPr>
          <a:xfrm>
            <a:off x="2472997" y="1774092"/>
            <a:ext cx="7179003" cy="402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85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FFF5D9"/>
                </a:solidFill>
                <a:latin typeface="+mj-ea"/>
                <a:ea typeface="+mj-ea"/>
              </a:rPr>
              <a:t>프로젝트 </a:t>
            </a:r>
            <a:r>
              <a:rPr lang="ko-KR" altLang="en-US" sz="3000" dirty="0" err="1" smtClean="0">
                <a:solidFill>
                  <a:srgbClr val="FFF5D9"/>
                </a:solidFill>
                <a:latin typeface="+mj-ea"/>
                <a:ea typeface="+mj-ea"/>
              </a:rPr>
              <a:t>수행결과</a:t>
            </a:r>
            <a:endParaRPr lang="en-US" altLang="ko-KR" sz="3000" dirty="0" smtClean="0">
              <a:solidFill>
                <a:srgbClr val="FFF5D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&lt;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리스트 페이지 </a:t>
            </a:r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&gt;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579" y="1822016"/>
            <a:ext cx="7200000" cy="406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35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FFF5D9"/>
                </a:solidFill>
                <a:latin typeface="+mj-ea"/>
                <a:ea typeface="+mj-ea"/>
              </a:rPr>
              <a:t>프로젝트 </a:t>
            </a:r>
            <a:r>
              <a:rPr lang="ko-KR" altLang="en-US" sz="3000" dirty="0" err="1" smtClean="0">
                <a:solidFill>
                  <a:srgbClr val="FFF5D9"/>
                </a:solidFill>
                <a:latin typeface="+mj-ea"/>
                <a:ea typeface="+mj-ea"/>
              </a:rPr>
              <a:t>수행결과</a:t>
            </a:r>
            <a:endParaRPr lang="en-US" altLang="ko-KR" sz="3000" dirty="0" smtClean="0">
              <a:solidFill>
                <a:srgbClr val="FFF5D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&lt;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통계 페이지 </a:t>
            </a:r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&gt;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93" y="3898460"/>
            <a:ext cx="3203141" cy="180677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212" y="3898459"/>
            <a:ext cx="3203140" cy="180677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693" y="1794080"/>
            <a:ext cx="3203141" cy="180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73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169" y="4284535"/>
            <a:ext cx="3048631" cy="164799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423" y="4268552"/>
            <a:ext cx="1630235" cy="186880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170" y="1807556"/>
            <a:ext cx="3894630" cy="2198581"/>
          </a:xfrm>
          <a:prstGeom prst="rect">
            <a:avLst/>
          </a:prstGeom>
        </p:spPr>
      </p:pic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FFF5D9"/>
                </a:solidFill>
                <a:latin typeface="+mj-ea"/>
                <a:ea typeface="+mj-ea"/>
              </a:rPr>
              <a:t>프로젝트 </a:t>
            </a:r>
            <a:r>
              <a:rPr lang="ko-KR" altLang="en-US" sz="3000" dirty="0" err="1" smtClean="0">
                <a:solidFill>
                  <a:srgbClr val="FFF5D9"/>
                </a:solidFill>
                <a:latin typeface="+mj-ea"/>
                <a:ea typeface="+mj-ea"/>
              </a:rPr>
              <a:t>수행결과</a:t>
            </a:r>
            <a:endParaRPr lang="en-US" altLang="ko-KR" sz="3000" dirty="0" smtClean="0">
              <a:solidFill>
                <a:srgbClr val="FFF5D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&lt;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검색 페이지 </a:t>
            </a:r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&gt;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384" y="1807556"/>
            <a:ext cx="3874485" cy="218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51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FFF5D9"/>
                </a:solidFill>
                <a:latin typeface="+mj-ea"/>
                <a:ea typeface="+mj-ea"/>
              </a:rPr>
              <a:t>프로젝트 </a:t>
            </a:r>
            <a:r>
              <a:rPr lang="ko-KR" altLang="en-US" sz="3000" dirty="0" err="1" smtClean="0">
                <a:solidFill>
                  <a:srgbClr val="FFF5D9"/>
                </a:solidFill>
                <a:latin typeface="+mj-ea"/>
                <a:ea typeface="+mj-ea"/>
              </a:rPr>
              <a:t>수행결과</a:t>
            </a:r>
            <a:endParaRPr lang="en-US" altLang="ko-KR" sz="3000" dirty="0" smtClean="0">
              <a:solidFill>
                <a:srgbClr val="FFF5D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&lt;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상세 페이지 </a:t>
            </a:r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&gt;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574" b="644"/>
          <a:stretch/>
        </p:blipFill>
        <p:spPr>
          <a:xfrm>
            <a:off x="2472997" y="1821441"/>
            <a:ext cx="7158683" cy="403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20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연결자 3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4861619" y="458957"/>
            <a:ext cx="409577" cy="524787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포인트가 4개인 별 8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358306" y="259686"/>
            <a:ext cx="3459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목차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포인트가 4개인 별 10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6902370" y="458956"/>
            <a:ext cx="409577" cy="524787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포인트가 4개인 별 14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포인트가 4개인 별 15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연결자 16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연결자 17"/>
          <p:cNvSpPr/>
          <p:nvPr/>
        </p:nvSpPr>
        <p:spPr>
          <a:xfrm>
            <a:off x="8739847" y="458956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405201" y="1502038"/>
            <a:ext cx="4029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E9E9EF"/>
                </a:solidFill>
                <a:latin typeface="+mn-ea"/>
              </a:rPr>
              <a:t>팀 구성 및 역할</a:t>
            </a:r>
            <a:endParaRPr lang="ko-KR" altLang="en-US" sz="3200" dirty="0">
              <a:solidFill>
                <a:srgbClr val="E9E9E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77724" y="2462899"/>
            <a:ext cx="4057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E9E9EF"/>
                </a:solidFill>
                <a:latin typeface="+mn-ea"/>
              </a:rPr>
              <a:t>프로젝트 </a:t>
            </a:r>
            <a:r>
              <a:rPr lang="ko-KR" altLang="en-US" sz="3200" dirty="0">
                <a:solidFill>
                  <a:srgbClr val="E9E9EF"/>
                </a:solidFill>
                <a:latin typeface="+mn-ea"/>
              </a:rPr>
              <a:t>개발환경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05201" y="3459017"/>
            <a:ext cx="4029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E9E9EF"/>
                </a:solidFill>
                <a:latin typeface="+mn-ea"/>
              </a:rPr>
              <a:t>프로젝트 설계</a:t>
            </a:r>
            <a:endParaRPr lang="ko-KR" altLang="en-US" sz="3200" dirty="0">
              <a:solidFill>
                <a:srgbClr val="E9E9EF"/>
              </a:solidFill>
              <a:latin typeface="+mn-ea"/>
            </a:endParaRPr>
          </a:p>
        </p:txBody>
      </p:sp>
      <p:sp>
        <p:nvSpPr>
          <p:cNvPr id="24" name="포인트가 5개인 별 23"/>
          <p:cNvSpPr/>
          <p:nvPr/>
        </p:nvSpPr>
        <p:spPr>
          <a:xfrm>
            <a:off x="3690820" y="1502038"/>
            <a:ext cx="520602" cy="520602"/>
          </a:xfrm>
          <a:prstGeom prst="star5">
            <a:avLst>
              <a:gd name="adj" fmla="val 28567"/>
              <a:gd name="hf" fmla="val 105146"/>
              <a:gd name="vf" fmla="val 110557"/>
            </a:avLst>
          </a:prstGeom>
          <a:solidFill>
            <a:srgbClr val="C5C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5C5D5"/>
              </a:solidFill>
            </a:endParaRPr>
          </a:p>
        </p:txBody>
      </p:sp>
      <p:sp>
        <p:nvSpPr>
          <p:cNvPr id="25" name="포인트가 5개인 별 24"/>
          <p:cNvSpPr/>
          <p:nvPr/>
        </p:nvSpPr>
        <p:spPr>
          <a:xfrm>
            <a:off x="3690820" y="3459016"/>
            <a:ext cx="520602" cy="520602"/>
          </a:xfrm>
          <a:prstGeom prst="star5">
            <a:avLst>
              <a:gd name="adj" fmla="val 28567"/>
              <a:gd name="hf" fmla="val 105146"/>
              <a:gd name="vf" fmla="val 110557"/>
            </a:avLst>
          </a:prstGeom>
          <a:solidFill>
            <a:srgbClr val="C5C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5C5D5"/>
              </a:solidFill>
            </a:endParaRPr>
          </a:p>
        </p:txBody>
      </p:sp>
      <p:sp>
        <p:nvSpPr>
          <p:cNvPr id="26" name="자유형 25"/>
          <p:cNvSpPr/>
          <p:nvPr/>
        </p:nvSpPr>
        <p:spPr>
          <a:xfrm rot="900000">
            <a:off x="3747374" y="2563064"/>
            <a:ext cx="380019" cy="487047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/>
        </p:nvSpPr>
        <p:spPr>
          <a:xfrm rot="900000">
            <a:off x="3747374" y="4496017"/>
            <a:ext cx="380019" cy="487047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405200" y="4455135"/>
            <a:ext cx="4029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E9E9EF"/>
                </a:solidFill>
                <a:latin typeface="+mn-ea"/>
              </a:rPr>
              <a:t>프로젝트 수행 결과</a:t>
            </a:r>
            <a:endParaRPr lang="ko-KR" altLang="en-US" sz="3200" dirty="0">
              <a:solidFill>
                <a:srgbClr val="E9E9EF"/>
              </a:solidFill>
              <a:latin typeface="+mn-ea"/>
            </a:endParaRPr>
          </a:p>
        </p:txBody>
      </p:sp>
      <p:sp>
        <p:nvSpPr>
          <p:cNvPr id="29" name="포인트가 5개인 별 28"/>
          <p:cNvSpPr/>
          <p:nvPr/>
        </p:nvSpPr>
        <p:spPr>
          <a:xfrm>
            <a:off x="3690819" y="5413864"/>
            <a:ext cx="520602" cy="520602"/>
          </a:xfrm>
          <a:prstGeom prst="star5">
            <a:avLst>
              <a:gd name="adj" fmla="val 28567"/>
              <a:gd name="hf" fmla="val 105146"/>
              <a:gd name="vf" fmla="val 110557"/>
            </a:avLst>
          </a:prstGeom>
          <a:solidFill>
            <a:srgbClr val="C5C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5C5D5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05200" y="5413864"/>
            <a:ext cx="4029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E9E9EF"/>
                </a:solidFill>
                <a:latin typeface="+mn-ea"/>
              </a:rPr>
              <a:t>프로젝트 자체 평가</a:t>
            </a:r>
            <a:endParaRPr lang="ko-KR" altLang="en-US" sz="3200" dirty="0">
              <a:solidFill>
                <a:srgbClr val="E9E9E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671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FFF5D9"/>
                </a:solidFill>
                <a:latin typeface="+mj-ea"/>
                <a:ea typeface="+mj-ea"/>
              </a:rPr>
              <a:t>프로젝트 </a:t>
            </a:r>
            <a:r>
              <a:rPr lang="ko-KR" altLang="en-US" sz="3000" dirty="0" err="1" smtClean="0">
                <a:solidFill>
                  <a:srgbClr val="FFF5D9"/>
                </a:solidFill>
                <a:latin typeface="+mj-ea"/>
                <a:ea typeface="+mj-ea"/>
              </a:rPr>
              <a:t>수행결과</a:t>
            </a:r>
            <a:endParaRPr lang="en-US" altLang="ko-KR" sz="3000" dirty="0" smtClean="0">
              <a:solidFill>
                <a:srgbClr val="FFF5D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&lt;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작성 페이지 </a:t>
            </a:r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&gt;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576"/>
          <a:stretch/>
        </p:blipFill>
        <p:spPr>
          <a:xfrm>
            <a:off x="2472997" y="1826407"/>
            <a:ext cx="7200000" cy="408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20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FFF5D9"/>
                </a:solidFill>
                <a:latin typeface="+mj-ea"/>
                <a:ea typeface="+mj-ea"/>
              </a:rPr>
              <a:t>프로젝트 </a:t>
            </a:r>
            <a:r>
              <a:rPr lang="ko-KR" altLang="en-US" sz="3000" dirty="0" err="1" smtClean="0">
                <a:solidFill>
                  <a:srgbClr val="FFF5D9"/>
                </a:solidFill>
                <a:latin typeface="+mj-ea"/>
                <a:ea typeface="+mj-ea"/>
              </a:rPr>
              <a:t>수행결과</a:t>
            </a:r>
            <a:endParaRPr lang="en-US" altLang="ko-KR" sz="3000" dirty="0" smtClean="0">
              <a:solidFill>
                <a:srgbClr val="FFF5D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&lt;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수정 페이지 </a:t>
            </a:r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&gt;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251" b="584"/>
          <a:stretch/>
        </p:blipFill>
        <p:spPr>
          <a:xfrm>
            <a:off x="2505212" y="1831942"/>
            <a:ext cx="7200000" cy="404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70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FFF5D9"/>
                </a:solidFill>
                <a:latin typeface="+mj-ea"/>
                <a:ea typeface="+mj-ea"/>
              </a:rPr>
              <a:t>프로젝트 </a:t>
            </a:r>
            <a:r>
              <a:rPr lang="ko-KR" altLang="en-US" sz="3000" dirty="0" err="1" smtClean="0">
                <a:solidFill>
                  <a:srgbClr val="FFF5D9"/>
                </a:solidFill>
                <a:latin typeface="+mj-ea"/>
                <a:ea typeface="+mj-ea"/>
              </a:rPr>
              <a:t>수행결과</a:t>
            </a:r>
            <a:endParaRPr lang="en-US" altLang="ko-KR" sz="3000" dirty="0" smtClean="0">
              <a:solidFill>
                <a:srgbClr val="FFF5D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&lt;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삭제 페이지 </a:t>
            </a:r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&gt;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9" b="709"/>
          <a:stretch/>
        </p:blipFill>
        <p:spPr>
          <a:xfrm>
            <a:off x="2472997" y="1794426"/>
            <a:ext cx="7200000" cy="403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프로젝트 자체평가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246033" y="1915900"/>
            <a:ext cx="2225814" cy="3373717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688155" y="1915901"/>
            <a:ext cx="2225814" cy="3373717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146319" y="1915900"/>
            <a:ext cx="2225814" cy="3373717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8588441" y="1915900"/>
            <a:ext cx="2225814" cy="3373717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50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7738369" y="1138181"/>
            <a:ext cx="1501374" cy="1924216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4021494" y="1909458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6758009" y="1677054"/>
            <a:ext cx="409577" cy="524787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9729068" y="3223907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>
            <a:off x="3147267" y="2256338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>
            <a:off x="1962737" y="3057764"/>
            <a:ext cx="612250" cy="612250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>
            <a:off x="9522335" y="2488757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포인트가 4개인 별 8"/>
          <p:cNvSpPr/>
          <p:nvPr/>
        </p:nvSpPr>
        <p:spPr>
          <a:xfrm rot="2556172">
            <a:off x="8805057" y="4548718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포인트가 4개인 별 9"/>
          <p:cNvSpPr/>
          <p:nvPr/>
        </p:nvSpPr>
        <p:spPr>
          <a:xfrm rot="1800000">
            <a:off x="7617786" y="4282341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 rot="2556172">
            <a:off x="3240611" y="4148121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4466020" y="4746929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연결자 13"/>
          <p:cNvSpPr/>
          <p:nvPr/>
        </p:nvSpPr>
        <p:spPr>
          <a:xfrm>
            <a:off x="8649543" y="3869650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845761" y="2816453"/>
            <a:ext cx="2537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 smtClean="0">
                <a:solidFill>
                  <a:schemeClr val="bg1"/>
                </a:solidFill>
                <a:latin typeface="+mj-ea"/>
                <a:ea typeface="+mj-ea"/>
              </a:rPr>
              <a:t>Q&amp;A</a:t>
            </a:r>
            <a:endParaRPr lang="ko-KR" altLang="en-US" sz="7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9542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7738369" y="1138181"/>
            <a:ext cx="1501374" cy="1924216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4021494" y="1909458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6758009" y="1677054"/>
            <a:ext cx="409577" cy="524787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9729068" y="3223907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>
            <a:off x="3147267" y="2256338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>
            <a:off x="1962737" y="3057764"/>
            <a:ext cx="612250" cy="612250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>
            <a:off x="9522335" y="2488757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포인트가 4개인 별 8"/>
          <p:cNvSpPr/>
          <p:nvPr/>
        </p:nvSpPr>
        <p:spPr>
          <a:xfrm rot="2556172">
            <a:off x="8805057" y="4548718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포인트가 4개인 별 9"/>
          <p:cNvSpPr/>
          <p:nvPr/>
        </p:nvSpPr>
        <p:spPr>
          <a:xfrm rot="1800000">
            <a:off x="7617786" y="4282341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220276" y="2902224"/>
            <a:ext cx="36732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감사합니다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포인트가 4개인 별 11"/>
          <p:cNvSpPr/>
          <p:nvPr/>
        </p:nvSpPr>
        <p:spPr>
          <a:xfrm rot="2556172">
            <a:off x="3240611" y="4148121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4466020" y="4746929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연결자 13"/>
          <p:cNvSpPr/>
          <p:nvPr/>
        </p:nvSpPr>
        <p:spPr>
          <a:xfrm>
            <a:off x="8649543" y="3869650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40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연결자 3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2125838" y="482923"/>
            <a:ext cx="409577" cy="524787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포인트가 4개인 별 8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269848" y="270691"/>
            <a:ext cx="67996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주요 컨셉 및 특징</a:t>
            </a:r>
            <a:endParaRPr lang="ko-KR" altLang="en-US" sz="5400" dirty="0">
              <a:solidFill>
                <a:schemeClr val="bg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11" name="포인트가 4개인 별 10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8864683" y="496220"/>
            <a:ext cx="409577" cy="524787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포인트가 4개인 별 14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포인트가 4개인 별 15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연결자 16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연결자 17"/>
          <p:cNvSpPr/>
          <p:nvPr/>
        </p:nvSpPr>
        <p:spPr>
          <a:xfrm>
            <a:off x="8739847" y="458956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포인트가 5개인 별 23"/>
          <p:cNvSpPr/>
          <p:nvPr/>
        </p:nvSpPr>
        <p:spPr>
          <a:xfrm>
            <a:off x="2329755" y="2461847"/>
            <a:ext cx="401697" cy="401697"/>
          </a:xfrm>
          <a:prstGeom prst="star5">
            <a:avLst>
              <a:gd name="adj" fmla="val 28567"/>
              <a:gd name="hf" fmla="val 105146"/>
              <a:gd name="vf" fmla="val 110557"/>
            </a:avLst>
          </a:prstGeom>
          <a:solidFill>
            <a:srgbClr val="C5C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5C5D5"/>
              </a:solidFill>
            </a:endParaRPr>
          </a:p>
        </p:txBody>
      </p:sp>
      <p:sp>
        <p:nvSpPr>
          <p:cNvPr id="26" name="자유형 25"/>
          <p:cNvSpPr/>
          <p:nvPr/>
        </p:nvSpPr>
        <p:spPr>
          <a:xfrm rot="900000">
            <a:off x="2431273" y="3235369"/>
            <a:ext cx="261294" cy="334884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포인트가 5개인 별 35"/>
          <p:cNvSpPr/>
          <p:nvPr/>
        </p:nvSpPr>
        <p:spPr>
          <a:xfrm>
            <a:off x="2329754" y="3947654"/>
            <a:ext cx="401697" cy="401697"/>
          </a:xfrm>
          <a:prstGeom prst="star5">
            <a:avLst>
              <a:gd name="adj" fmla="val 28567"/>
              <a:gd name="hf" fmla="val 105146"/>
              <a:gd name="vf" fmla="val 110557"/>
            </a:avLst>
          </a:prstGeom>
          <a:solidFill>
            <a:srgbClr val="C5C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5C5D5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898506" y="3123607"/>
            <a:ext cx="2897645" cy="490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solidFill>
                  <a:srgbClr val="E9E9EF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수면 습관 형성</a:t>
            </a:r>
            <a:endParaRPr lang="ko-KR" altLang="en-US" sz="2500" dirty="0">
              <a:solidFill>
                <a:srgbClr val="E9E9EF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98505" y="3922478"/>
            <a:ext cx="2897645" cy="490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solidFill>
                  <a:srgbClr val="E9E9EF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수면 품질 향상</a:t>
            </a:r>
            <a:endParaRPr lang="ko-KR" altLang="en-US" sz="2500" dirty="0">
              <a:solidFill>
                <a:srgbClr val="E9E9EF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872338" y="2461847"/>
            <a:ext cx="2897645" cy="490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solidFill>
                  <a:srgbClr val="E9E9EF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수면 목표 설정</a:t>
            </a:r>
            <a:endParaRPr lang="ko-KR" altLang="en-US" sz="2500" dirty="0">
              <a:solidFill>
                <a:srgbClr val="E9E9EF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42" name="포인트가 5개인 별 41"/>
          <p:cNvSpPr/>
          <p:nvPr/>
        </p:nvSpPr>
        <p:spPr>
          <a:xfrm>
            <a:off x="6274845" y="2461847"/>
            <a:ext cx="401697" cy="401697"/>
          </a:xfrm>
          <a:prstGeom prst="star5">
            <a:avLst>
              <a:gd name="adj" fmla="val 28567"/>
              <a:gd name="hf" fmla="val 105146"/>
              <a:gd name="vf" fmla="val 110557"/>
            </a:avLst>
          </a:prstGeom>
          <a:solidFill>
            <a:srgbClr val="C5C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5C5D5"/>
              </a:solidFill>
            </a:endParaRPr>
          </a:p>
        </p:txBody>
      </p:sp>
      <p:sp>
        <p:nvSpPr>
          <p:cNvPr id="43" name="자유형 42"/>
          <p:cNvSpPr/>
          <p:nvPr/>
        </p:nvSpPr>
        <p:spPr>
          <a:xfrm rot="900000">
            <a:off x="6376363" y="3235369"/>
            <a:ext cx="261294" cy="334884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포인트가 5개인 별 43"/>
          <p:cNvSpPr/>
          <p:nvPr/>
        </p:nvSpPr>
        <p:spPr>
          <a:xfrm>
            <a:off x="6274845" y="3884535"/>
            <a:ext cx="401697" cy="401697"/>
          </a:xfrm>
          <a:prstGeom prst="star5">
            <a:avLst>
              <a:gd name="adj" fmla="val 28567"/>
              <a:gd name="hf" fmla="val 105146"/>
              <a:gd name="vf" fmla="val 110557"/>
            </a:avLst>
          </a:prstGeom>
          <a:solidFill>
            <a:srgbClr val="C5C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5C5D5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 rot="900000">
            <a:off x="6345046" y="4594626"/>
            <a:ext cx="261294" cy="334884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6872337" y="3107778"/>
            <a:ext cx="2897645" cy="490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solidFill>
                  <a:srgbClr val="E9E9EF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통계 및 분석</a:t>
            </a:r>
            <a:endParaRPr lang="ko-KR" altLang="en-US" sz="2500" dirty="0">
              <a:solidFill>
                <a:srgbClr val="E9E9EF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872337" y="3771363"/>
            <a:ext cx="2897645" cy="490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solidFill>
                  <a:srgbClr val="E9E9EF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우선 순위 설정</a:t>
            </a:r>
            <a:endParaRPr lang="ko-KR" altLang="en-US" sz="2500" dirty="0">
              <a:solidFill>
                <a:srgbClr val="E9E9EF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872336" y="4411678"/>
            <a:ext cx="2897645" cy="490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solidFill>
                  <a:srgbClr val="E9E9EF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수면 일지 기록</a:t>
            </a:r>
            <a:endParaRPr lang="ko-KR" altLang="en-US" sz="2500" dirty="0">
              <a:solidFill>
                <a:srgbClr val="E9E9EF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269848" y="1376631"/>
            <a:ext cx="3022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err="1">
                <a:solidFill>
                  <a:srgbClr val="FFF5D9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주요컨셉</a:t>
            </a:r>
            <a:endParaRPr lang="ko-KR" altLang="en-US" sz="3600" dirty="0">
              <a:solidFill>
                <a:schemeClr val="bg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214938" y="1374806"/>
            <a:ext cx="3022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rgbClr val="FFF5D9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특징</a:t>
            </a:r>
            <a:endParaRPr lang="ko-KR" altLang="en-US" sz="3600" dirty="0">
              <a:solidFill>
                <a:schemeClr val="bg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27247" y="2461847"/>
            <a:ext cx="2897645" cy="490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solidFill>
                  <a:srgbClr val="E9E9EF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고객의 수면 관리</a:t>
            </a:r>
            <a:endParaRPr lang="ko-KR" altLang="en-US" sz="2500" dirty="0">
              <a:solidFill>
                <a:srgbClr val="E9E9EF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609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35415" y="283166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팀 구성 및 역할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246033" y="1915900"/>
            <a:ext cx="2225814" cy="3373717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688155" y="1915901"/>
            <a:ext cx="2225814" cy="3373717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146319" y="1915900"/>
            <a:ext cx="2225814" cy="3373717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8588441" y="1915900"/>
            <a:ext cx="2225814" cy="3373717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451365" y="3602758"/>
            <a:ext cx="193821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팀장 </a:t>
            </a:r>
            <a:r>
              <a:rPr lang="en-US" altLang="ko-KR" dirty="0" smtClean="0"/>
              <a:t>&lt; </a:t>
            </a:r>
            <a:r>
              <a:rPr lang="ko-KR" altLang="en-US" dirty="0" smtClean="0"/>
              <a:t>김 민 정 </a:t>
            </a:r>
            <a:r>
              <a:rPr lang="en-US" altLang="ko-KR" dirty="0" smtClean="0"/>
              <a:t>&gt;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500" dirty="0" smtClean="0"/>
              <a:t>상세 페이지</a:t>
            </a:r>
            <a:endParaRPr lang="en-US" altLang="ko-KR" sz="1500" dirty="0" smtClean="0"/>
          </a:p>
          <a:p>
            <a:pPr marL="285750" indent="-285750">
              <a:buFontTx/>
              <a:buChar char="-"/>
            </a:pPr>
            <a:r>
              <a:rPr lang="ko-KR" altLang="en-US" sz="1500" dirty="0" smtClean="0"/>
              <a:t>페이지 디자인</a:t>
            </a:r>
            <a:endParaRPr lang="en-US" altLang="ko-KR" sz="1500" dirty="0"/>
          </a:p>
          <a:p>
            <a:pPr marL="285750" indent="-285750">
              <a:buFontTx/>
              <a:buChar char="-"/>
            </a:pPr>
            <a:r>
              <a:rPr lang="ko-KR" altLang="en-US" sz="1500" dirty="0" smtClean="0"/>
              <a:t>메인 페이지</a:t>
            </a:r>
            <a:endParaRPr lang="ko-KR" altLang="en-US" sz="1500" dirty="0"/>
          </a:p>
        </p:txBody>
      </p:sp>
      <p:sp>
        <p:nvSpPr>
          <p:cNvPr id="26" name="TextBox 25"/>
          <p:cNvSpPr txBox="1"/>
          <p:nvPr/>
        </p:nvSpPr>
        <p:spPr>
          <a:xfrm>
            <a:off x="3855078" y="3567156"/>
            <a:ext cx="193821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</a:t>
            </a:r>
            <a:r>
              <a:rPr lang="ko-KR" altLang="en-US" dirty="0" smtClean="0"/>
              <a:t>원 </a:t>
            </a:r>
            <a:r>
              <a:rPr lang="en-US" altLang="ko-KR" dirty="0" smtClean="0"/>
              <a:t>&lt; </a:t>
            </a:r>
            <a:r>
              <a:rPr lang="ko-KR" altLang="en-US" dirty="0" smtClean="0"/>
              <a:t>김 민 주 </a:t>
            </a:r>
            <a:r>
              <a:rPr lang="en-US" altLang="ko-KR" dirty="0" smtClean="0"/>
              <a:t>&gt;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500" dirty="0" smtClean="0"/>
              <a:t>작성 페이지</a:t>
            </a:r>
            <a:endParaRPr lang="en-US" altLang="ko-KR" sz="1500" dirty="0" smtClean="0"/>
          </a:p>
          <a:p>
            <a:pPr marL="285750" indent="-285750">
              <a:buFontTx/>
              <a:buChar char="-"/>
            </a:pPr>
            <a:r>
              <a:rPr lang="ko-KR" altLang="en-US" sz="1500" dirty="0" smtClean="0"/>
              <a:t>수정 페이지</a:t>
            </a:r>
            <a:endParaRPr lang="en-US" altLang="ko-KR" sz="1500" dirty="0" smtClean="0"/>
          </a:p>
          <a:p>
            <a:pPr marL="285750" indent="-285750">
              <a:buFontTx/>
              <a:buChar char="-"/>
            </a:pPr>
            <a:r>
              <a:rPr lang="ko-KR" altLang="en-US" sz="1500" dirty="0"/>
              <a:t>입력 검색 페이지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342435" y="3602758"/>
            <a:ext cx="193821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</a:t>
            </a:r>
            <a:r>
              <a:rPr lang="ko-KR" altLang="en-US" dirty="0" smtClean="0"/>
              <a:t>원 </a:t>
            </a:r>
            <a:r>
              <a:rPr lang="en-US" altLang="ko-KR" dirty="0" smtClean="0"/>
              <a:t>&lt; </a:t>
            </a:r>
            <a:r>
              <a:rPr lang="ko-KR" altLang="en-US" dirty="0" smtClean="0"/>
              <a:t>최 정 훈 </a:t>
            </a:r>
            <a:r>
              <a:rPr lang="en-US" altLang="ko-KR" dirty="0" smtClean="0"/>
              <a:t>&gt;</a:t>
            </a:r>
          </a:p>
          <a:p>
            <a:endParaRPr lang="en-US" altLang="ko-KR" dirty="0"/>
          </a:p>
          <a:p>
            <a:r>
              <a:rPr lang="en-US" altLang="ko-KR" sz="1500" dirty="0" smtClean="0"/>
              <a:t>-  </a:t>
            </a:r>
            <a:r>
              <a:rPr lang="ko-KR" altLang="en-US" sz="1500" dirty="0" smtClean="0"/>
              <a:t>리스트  페이지</a:t>
            </a:r>
            <a:endParaRPr lang="en-US" altLang="ko-KR" sz="1500" dirty="0" smtClean="0"/>
          </a:p>
          <a:p>
            <a:pPr marL="285750" indent="-285750">
              <a:buFontTx/>
              <a:buChar char="-"/>
            </a:pPr>
            <a:r>
              <a:rPr lang="ko-KR" altLang="en-US" sz="1500" dirty="0" smtClean="0"/>
              <a:t>검색 </a:t>
            </a:r>
            <a:r>
              <a:rPr lang="ko-KR" altLang="en-US" sz="1500" dirty="0" smtClean="0"/>
              <a:t>페이지</a:t>
            </a:r>
            <a:endParaRPr lang="en-US" altLang="ko-KR" sz="1500" dirty="0" smtClean="0"/>
          </a:p>
          <a:p>
            <a:pPr marL="285750" indent="-285750">
              <a:buFontTx/>
              <a:buChar char="-"/>
            </a:pPr>
            <a:r>
              <a:rPr lang="ko-KR" altLang="en-US" sz="1500" dirty="0" err="1" smtClean="0"/>
              <a:t>통계페이지</a:t>
            </a:r>
            <a:endParaRPr lang="en-US" altLang="ko-KR" sz="1500" dirty="0" smtClean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764654" y="3602758"/>
            <a:ext cx="193821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</a:t>
            </a:r>
            <a:r>
              <a:rPr lang="ko-KR" altLang="en-US" dirty="0" smtClean="0"/>
              <a:t>원 </a:t>
            </a:r>
            <a:r>
              <a:rPr lang="en-US" altLang="ko-KR" dirty="0" smtClean="0"/>
              <a:t>&lt;  </a:t>
            </a:r>
            <a:r>
              <a:rPr lang="ko-KR" altLang="en-US" dirty="0" smtClean="0"/>
              <a:t>홍 다 </a:t>
            </a:r>
            <a:r>
              <a:rPr lang="ko-KR" altLang="en-US" dirty="0" err="1" smtClean="0"/>
              <a:t>윗</a:t>
            </a:r>
            <a:r>
              <a:rPr lang="ko-KR" altLang="en-US" dirty="0" smtClean="0"/>
              <a:t>  </a:t>
            </a:r>
            <a:r>
              <a:rPr lang="en-US" altLang="ko-KR" dirty="0" smtClean="0"/>
              <a:t>&gt;</a:t>
            </a:r>
          </a:p>
          <a:p>
            <a:endParaRPr lang="en-US" altLang="ko-KR" sz="1500" dirty="0"/>
          </a:p>
          <a:p>
            <a:pPr marL="285750" indent="-285750">
              <a:buFontTx/>
              <a:buChar char="-"/>
            </a:pPr>
            <a:r>
              <a:rPr lang="ko-KR" altLang="en-US" sz="1500" dirty="0" smtClean="0"/>
              <a:t>작성 페이지</a:t>
            </a:r>
            <a:endParaRPr lang="en-US" altLang="ko-KR" sz="1500" dirty="0" smtClean="0"/>
          </a:p>
          <a:p>
            <a:pPr marL="285750" indent="-285750">
              <a:buFontTx/>
              <a:buChar char="-"/>
            </a:pPr>
            <a:r>
              <a:rPr lang="ko-KR" altLang="en-US" sz="1500" dirty="0" smtClean="0"/>
              <a:t>삭제 페이지</a:t>
            </a:r>
            <a:endParaRPr lang="en-US" altLang="ko-KR" sz="1500" dirty="0" smtClean="0"/>
          </a:p>
          <a:p>
            <a:pPr marL="285750" indent="-285750">
              <a:buFontTx/>
              <a:buChar char="-"/>
            </a:pPr>
            <a:r>
              <a:rPr lang="ko-KR" altLang="en-US" sz="1500" dirty="0" smtClean="0"/>
              <a:t>입력 검색 페이지</a:t>
            </a:r>
            <a:endParaRPr lang="ko-KR" altLang="en-US" sz="1500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616" y="3390900"/>
            <a:ext cx="48768" cy="762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938" y="2101389"/>
            <a:ext cx="1524003" cy="1524003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255" y="1867209"/>
            <a:ext cx="1929141" cy="1929141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854" y="1882621"/>
            <a:ext cx="1961536" cy="1961536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078" y="1891323"/>
            <a:ext cx="1955356" cy="195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59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8015790" y="1736844"/>
            <a:ext cx="1882933" cy="3334061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942450" y="1736844"/>
            <a:ext cx="1882933" cy="3334061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845977" y="1736844"/>
            <a:ext cx="1882933" cy="3334061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프로젝트 개발환경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754073" y="1736844"/>
            <a:ext cx="1882933" cy="3334061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847" y="2437640"/>
            <a:ext cx="1051244" cy="106472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937" y="3694413"/>
            <a:ext cx="1049711" cy="119285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030" y="2375252"/>
            <a:ext cx="945291" cy="945291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998" y="3887947"/>
            <a:ext cx="811566" cy="83292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628" y="3814111"/>
            <a:ext cx="1015683" cy="102870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254" y="3655060"/>
            <a:ext cx="1469179" cy="1017658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330" y="2568984"/>
            <a:ext cx="1484787" cy="75155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033460" y="1902576"/>
            <a:ext cx="1342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+mj-ea"/>
                <a:ea typeface="+mj-ea"/>
              </a:rPr>
              <a:t>프론트엔드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12034" y="1902576"/>
            <a:ext cx="126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협업 툴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50681" y="1898198"/>
            <a:ext cx="97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+mj-ea"/>
                <a:ea typeface="+mj-ea"/>
              </a:rPr>
              <a:t>백엔드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996" y="3081347"/>
            <a:ext cx="913130" cy="91313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8423998" y="1877676"/>
            <a:ext cx="126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개발 툴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784" y="2267530"/>
            <a:ext cx="1001973" cy="1001973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263069" y="5156813"/>
            <a:ext cx="81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F5D9"/>
                </a:solidFill>
                <a:latin typeface="+mj-ea"/>
                <a:ea typeface="+mj-ea"/>
              </a:rPr>
              <a:t>HTML</a:t>
            </a:r>
            <a:endParaRPr lang="en-US" altLang="ko-KR" dirty="0">
              <a:solidFill>
                <a:srgbClr val="FFF5D9"/>
              </a:solidFill>
              <a:latin typeface="+mj-ea"/>
              <a:ea typeface="+mj-ea"/>
            </a:endParaRPr>
          </a:p>
          <a:p>
            <a:pPr algn="ctr"/>
            <a:r>
              <a:rPr lang="en-US" altLang="ko-KR" dirty="0" smtClean="0">
                <a:solidFill>
                  <a:srgbClr val="FFF5D9"/>
                </a:solidFill>
                <a:latin typeface="+mj-ea"/>
                <a:ea typeface="+mj-ea"/>
              </a:rPr>
              <a:t>CSS</a:t>
            </a:r>
            <a:endParaRPr lang="ko-KR" altLang="en-US" dirty="0">
              <a:solidFill>
                <a:srgbClr val="FFF5D9"/>
              </a:solidFill>
              <a:latin typeface="+mj-ea"/>
              <a:ea typeface="+mj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81042" y="5172969"/>
            <a:ext cx="937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F5D9"/>
                </a:solidFill>
                <a:latin typeface="+mj-ea"/>
                <a:ea typeface="+mj-ea"/>
              </a:rPr>
              <a:t>GITHUB</a:t>
            </a:r>
            <a:endParaRPr lang="en-US" altLang="ko-KR" dirty="0">
              <a:solidFill>
                <a:srgbClr val="FFF5D9"/>
              </a:solidFill>
              <a:latin typeface="+mj-ea"/>
              <a:ea typeface="+mj-ea"/>
            </a:endParaRPr>
          </a:p>
          <a:p>
            <a:pPr algn="ctr"/>
            <a:r>
              <a:rPr lang="en-US" altLang="ko-KR" dirty="0" smtClean="0">
                <a:solidFill>
                  <a:srgbClr val="FFF5D9"/>
                </a:solidFill>
                <a:latin typeface="+mj-ea"/>
                <a:ea typeface="+mj-ea"/>
              </a:rPr>
              <a:t>FIGMA</a:t>
            </a:r>
            <a:endParaRPr lang="ko-KR" altLang="en-US" dirty="0">
              <a:solidFill>
                <a:srgbClr val="FFF5D9"/>
              </a:solidFill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43929" y="5188561"/>
            <a:ext cx="1172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F5D9"/>
                </a:solidFill>
                <a:latin typeface="+mj-ea"/>
                <a:ea typeface="+mj-ea"/>
              </a:rPr>
              <a:t>PHP</a:t>
            </a:r>
            <a:endParaRPr lang="en-US" altLang="ko-KR" dirty="0">
              <a:solidFill>
                <a:srgbClr val="FFF5D9"/>
              </a:solidFill>
              <a:latin typeface="+mj-ea"/>
              <a:ea typeface="+mj-ea"/>
            </a:endParaRPr>
          </a:p>
          <a:p>
            <a:pPr algn="ctr"/>
            <a:r>
              <a:rPr lang="en-US" altLang="ko-KR" dirty="0" smtClean="0">
                <a:solidFill>
                  <a:srgbClr val="FFF5D9"/>
                </a:solidFill>
                <a:latin typeface="+mj-ea"/>
                <a:ea typeface="+mj-ea"/>
              </a:rPr>
              <a:t>Maria DB</a:t>
            </a:r>
            <a:endParaRPr lang="ko-KR" altLang="en-US" dirty="0">
              <a:solidFill>
                <a:srgbClr val="FFF5D9"/>
              </a:solidFill>
              <a:latin typeface="+mj-ea"/>
              <a:ea typeface="+mj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14784" y="5188561"/>
            <a:ext cx="1556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F5D9"/>
                </a:solidFill>
                <a:latin typeface="+mj-ea"/>
                <a:ea typeface="+mj-ea"/>
              </a:rPr>
              <a:t>ERD cloud</a:t>
            </a:r>
          </a:p>
          <a:p>
            <a:pPr algn="ctr"/>
            <a:r>
              <a:rPr lang="en-US" altLang="ko-KR" dirty="0" smtClean="0">
                <a:solidFill>
                  <a:srgbClr val="FFF5D9"/>
                </a:solidFill>
                <a:latin typeface="+mj-ea"/>
                <a:ea typeface="+mj-ea"/>
              </a:rPr>
              <a:t>VS code</a:t>
            </a:r>
          </a:p>
          <a:p>
            <a:pPr algn="ctr"/>
            <a:r>
              <a:rPr lang="en-US" altLang="ko-KR" dirty="0" smtClean="0">
                <a:solidFill>
                  <a:srgbClr val="FFF5D9"/>
                </a:solidFill>
                <a:latin typeface="+mj-ea"/>
                <a:ea typeface="+mj-ea"/>
              </a:rPr>
              <a:t>Heidi SQL</a:t>
            </a:r>
            <a:endParaRPr lang="ko-KR" altLang="en-US" dirty="0">
              <a:solidFill>
                <a:srgbClr val="FFF5D9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1546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요구사항 명세서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204" y="1634832"/>
            <a:ext cx="9224005" cy="4549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11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요구사항 명세서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364" y="2536251"/>
            <a:ext cx="9773752" cy="259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94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요구사항 명세서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770" y="2544015"/>
            <a:ext cx="9846105" cy="2413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35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요구사항 명세서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364" y="2910082"/>
            <a:ext cx="9859619" cy="164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54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Calibri"/>
        <a:ea typeface="둥근모꼴"/>
        <a:cs typeface=""/>
      </a:majorFont>
      <a:minorFont>
        <a:latin typeface="Calibri"/>
        <a:ea typeface="둥근모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206</Words>
  <Application>Microsoft Office PowerPoint</Application>
  <PresentationFormat>와이드스크린</PresentationFormat>
  <Paragraphs>88</Paragraphs>
  <Slides>25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Calibri</vt:lpstr>
      <vt:lpstr>Neo둥근모 Pro</vt:lpstr>
      <vt:lpstr>둥근모꼴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chun sae mi</dc:creator>
  <cp:lastModifiedBy>user</cp:lastModifiedBy>
  <cp:revision>52</cp:revision>
  <dcterms:created xsi:type="dcterms:W3CDTF">2019-04-06T15:05:28Z</dcterms:created>
  <dcterms:modified xsi:type="dcterms:W3CDTF">2023-10-17T09:16:02Z</dcterms:modified>
</cp:coreProperties>
</file>