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6"/>
  </p:normalViewPr>
  <p:slideViewPr>
    <p:cSldViewPr snapToGrid="0">
      <p:cViewPr varScale="1">
        <p:scale>
          <a:sx n="119" d="100"/>
          <a:sy n="11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560B0-A7BA-D666-7F9E-B135C357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F489C-4E1D-E333-8F6C-0C0135167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44514-B051-5398-F45E-F72D114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5641F-AC19-C5A2-4AAC-0D4F95A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325E5-1685-04DA-ADFE-8574715A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60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BA4AD-AFCD-BF27-FB2C-D1B94530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3E7492-D816-68C9-9D6E-801E23E30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97040-B182-F9BF-8D42-CF97D5ED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95781E-803F-AA86-B316-97A0F259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6343BE-442F-567E-7DA2-12123800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3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464FA9-81CF-F639-D71C-8426185E7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153B81-880B-E207-77B1-0CB267DC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4A6FBA-11EC-7277-8FAD-B62769ED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2206FA-CEA4-F864-95F1-9CDB2E9A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568DF-19AC-E8AD-6A07-13C6CF00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FE9C3-3B85-FB0F-115E-DE8CC9B3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744E4-4138-BE7E-D7E3-66F836A2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E7BB5-A052-2B9C-0EBC-7FB7E9AF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07C5E-0087-0B13-F685-73BECA50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0AE0B-0F9D-6C57-776C-FD0EF38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5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72742-5A8E-F87B-C249-F263F72D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A99FD-2E01-BE2E-1687-CEB60BAD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877868-F023-8E9B-7855-8AA9D19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B3507-5E6C-FB6B-03B3-4B589B65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E5FA7-DD5B-A0EA-12EF-F4D303FA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2280D-A35E-A734-9BD8-8171DA38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DFF7C-3EF9-E417-E473-C498FC12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FCDCE2-078B-AB42-BE8D-40FAF34D2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5336B0-0155-8549-F446-FCFF18A7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365312-E7C6-EDA5-6EBE-7A17246A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6C13BE-0231-FF6B-4FAC-ECB84938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89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B3551-189B-F180-F2E2-C78A06AF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5F066-C3D4-7CAE-232C-86B77AA6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BA5113-7092-CDF6-9CE1-304165F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EC0696-98EE-D06E-C2E3-BD87F77EF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91A03-1A25-EF2B-0D95-3E3D91F49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A9CBA-EEB7-68DB-1640-0F26422C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5F83B7-E518-A3F9-F23D-51DBA6D0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F7C46-580F-51C8-26F4-6DEE77BE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C2F7-8A3F-94FE-0300-9B822085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45E586-B71D-069C-B225-33212AB2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3CA6FC-DC9E-6CDE-64A7-09F8BDF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2B281E-270F-288B-98CA-1C0C1AF0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0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D6A79C-B8D0-1033-12FA-92526532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ED6F1E-B6B8-9A9C-EA56-9B7F908E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2E946-A8EA-339F-49AF-F3AA90F8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23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189D9-EE16-8755-3E57-03C25BCD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D99A4-6A9B-E2B2-E788-62787BF9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9D9B67-F889-34A4-7928-2055E9B0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3851DE-812A-D7B6-B390-D01B431C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A782F5-992B-93A1-5D99-F64A86E7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129776-D5B9-8704-CBA4-A42B4AD6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3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FF09C-E2D1-E7F4-9ED0-93ED3814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3E5499-29F6-1307-A074-B0CA1B098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0285D2-B6E3-23E1-56BD-8A4E978C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1917D4-9580-0C3E-5708-C766C8D3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A985F4-8D31-448E-0CCB-68469382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191F1-2FD3-C042-F5D6-ECE0C90B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1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F53872-7D86-ADE9-A0C8-296F3250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DE37E3-C50D-AA49-B563-1AF5C77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B33CAA-1DD6-7597-819C-89C5010CD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6BEF4-E868-8F4E-AB5D-2D920693A95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7CF172-DD88-0363-1631-56DF9C8BC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9B878-1B6D-F958-9BF4-DB1583AE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617BF-E3E9-0F43-8BA5-FF9577E0C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3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85755-AE2B-03F3-E682-479918B76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パターン認識</a:t>
            </a:r>
            <a:br>
              <a:rPr kumimoji="1" lang="en-US" altLang="ja-JP" dirty="0"/>
            </a:br>
            <a:r>
              <a:rPr kumimoji="1" lang="ja-JP" altLang="en-US"/>
              <a:t>簡単なまとめ</a:t>
            </a:r>
          </a:p>
        </p:txBody>
      </p:sp>
    </p:spTree>
    <p:extLst>
      <p:ext uri="{BB962C8B-B14F-4D97-AF65-F5344CB8AC3E}">
        <p14:creationId xmlns:p14="http://schemas.microsoft.com/office/powerpoint/2010/main" val="12011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F21FB-BDDB-5720-8CFA-205040BD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A973F-FF5B-61AB-68D2-FC91819A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" y="1868656"/>
            <a:ext cx="11417449" cy="4351338"/>
          </a:xfrm>
        </p:spPr>
        <p:txBody>
          <a:bodyPr/>
          <a:lstStyle/>
          <a:p>
            <a:pPr marL="361950" indent="-361950">
              <a:buFont typeface="Wingdings" pitchFamily="2" charset="2"/>
              <a:buChar char="l"/>
            </a:pPr>
            <a:r>
              <a:rPr lang="en-US" altLang="ja-JP" dirty="0"/>
              <a:t>cos</a:t>
            </a:r>
            <a:r>
              <a:rPr lang="ja-JP" altLang="en-US"/>
              <a:t>類似度を用いる手法に合わせて、</a:t>
            </a:r>
            <a:r>
              <a:rPr lang="en-US" altLang="ja-JP" dirty="0"/>
              <a:t>score</a:t>
            </a:r>
            <a:r>
              <a:rPr lang="ja-JP" altLang="en-US"/>
              <a:t>を</a:t>
            </a:r>
            <a:r>
              <a:rPr lang="en-US" altLang="ja-JP" dirty="0"/>
              <a:t>-1.0~1.0</a:t>
            </a:r>
            <a:r>
              <a:rPr lang="ja-JP" altLang="en-US"/>
              <a:t>に修正する</a:t>
            </a:r>
            <a:endParaRPr lang="en-US" altLang="ja-JP" dirty="0"/>
          </a:p>
          <a:p>
            <a:pPr marL="714375" lvl="1" indent="-352425">
              <a:buFont typeface="Wingdings" pitchFamily="2" charset="2"/>
              <a:buChar char="Ø"/>
            </a:pPr>
            <a:r>
              <a:rPr kumimoji="1" lang="ja-JP" altLang="en-US"/>
              <a:t>使用するデータのみで行う</a:t>
            </a:r>
            <a:endParaRPr kumimoji="1" lang="en-US" altLang="ja-JP" dirty="0"/>
          </a:p>
          <a:p>
            <a:pPr marL="1023938" lvl="2" indent="-309563">
              <a:buFont typeface="Wingdings" pitchFamily="2" charset="2"/>
              <a:buChar char="u"/>
            </a:pPr>
            <a:r>
              <a:rPr lang="en-US" altLang="ja-JP" dirty="0"/>
              <a:t>all</a:t>
            </a:r>
            <a:r>
              <a:rPr lang="ja-JP" altLang="en-US"/>
              <a:t>なら全てのデータでスコアを修正</a:t>
            </a:r>
            <a:endParaRPr lang="en-US" altLang="ja-JP" dirty="0"/>
          </a:p>
          <a:p>
            <a:pPr marL="1023938" lvl="2" indent="-309563">
              <a:buFont typeface="Wingdings" pitchFamily="2" charset="2"/>
              <a:buChar char="u"/>
            </a:pPr>
            <a:r>
              <a:rPr kumimoji="1" lang="en-US" altLang="ja-JP" dirty="0"/>
              <a:t>text</a:t>
            </a:r>
            <a:r>
              <a:rPr kumimoji="1" lang="ja-JP" altLang="en-US"/>
              <a:t>なら</a:t>
            </a:r>
            <a:r>
              <a:rPr kumimoji="1" lang="en-US" altLang="ja-JP" dirty="0"/>
              <a:t>text</a:t>
            </a:r>
            <a:r>
              <a:rPr kumimoji="1" lang="ja-JP" altLang="en-US"/>
              <a:t>のみのデータを抽出したのちにスコアを修正</a:t>
            </a:r>
            <a:endParaRPr kumimoji="1" lang="en-US" altLang="ja-JP" dirty="0"/>
          </a:p>
          <a:p>
            <a:pPr marL="1023938" lvl="2" indent="-309563">
              <a:buFont typeface="Wingdings" pitchFamily="2" charset="2"/>
              <a:buChar char="u"/>
            </a:pPr>
            <a:r>
              <a:rPr lang="en-US" altLang="ja-JP" dirty="0"/>
              <a:t>image</a:t>
            </a:r>
            <a:r>
              <a:rPr lang="ja-JP" altLang="en-US"/>
              <a:t>なら</a:t>
            </a:r>
            <a:r>
              <a:rPr lang="en-US" altLang="ja-JP" dirty="0"/>
              <a:t>image</a:t>
            </a:r>
            <a:r>
              <a:rPr lang="ja-JP" altLang="en-US"/>
              <a:t>のみのデータを抽出したのちにスコアを修正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9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9FD3C-A2C8-F2B0-F67A-B8953586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XGBoost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87D7E2-0E67-1339-5123-337B39F1ACCE}"/>
              </a:ext>
            </a:extLst>
          </p:cNvPr>
          <p:cNvSpPr/>
          <p:nvPr/>
        </p:nvSpPr>
        <p:spPr>
          <a:xfrm>
            <a:off x="1065009" y="4310231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(text/image </a:t>
            </a:r>
            <a:r>
              <a:rPr lang="ja-JP" altLang="en-US" sz="2800">
                <a:solidFill>
                  <a:schemeClr val="tx1"/>
                </a:solidFill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vec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E1A7BB7-228E-1C57-B477-19EBD027DB75}"/>
              </a:ext>
            </a:extLst>
          </p:cNvPr>
          <p:cNvSpPr/>
          <p:nvPr/>
        </p:nvSpPr>
        <p:spPr>
          <a:xfrm>
            <a:off x="7211209" y="4310230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(text/image </a:t>
            </a:r>
            <a:r>
              <a:rPr lang="ja-JP" altLang="en-US" sz="2800">
                <a:solidFill>
                  <a:schemeClr val="tx1"/>
                </a:solidFill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vec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CB481F5-6BBA-C4EB-5F9B-06ED4C862586}"/>
              </a:ext>
            </a:extLst>
          </p:cNvPr>
          <p:cNvSpPr/>
          <p:nvPr/>
        </p:nvSpPr>
        <p:spPr>
          <a:xfrm>
            <a:off x="4138109" y="1184149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12CD2F-4270-F93E-27C0-9CF67985867C}"/>
              </a:ext>
            </a:extLst>
          </p:cNvPr>
          <p:cNvSpPr txBox="1"/>
          <p:nvPr/>
        </p:nvSpPr>
        <p:spPr>
          <a:xfrm>
            <a:off x="2002428" y="644833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odai</a:t>
            </a:r>
            <a:r>
              <a:rPr kumimoji="1" lang="en-US" altLang="ja-JP" dirty="0"/>
              <a:t> (text/image)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FE7126-CDD2-DAB2-C87A-2E978CC1AD69}"/>
              </a:ext>
            </a:extLst>
          </p:cNvPr>
          <p:cNvSpPr txBox="1"/>
          <p:nvPr/>
        </p:nvSpPr>
        <p:spPr>
          <a:xfrm>
            <a:off x="8265647" y="644833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response (text)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7531BB-9E1B-95F8-7E42-A03270144DA0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3022900" y="5310692"/>
            <a:ext cx="0" cy="11376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D3B1909-5BC9-9519-464C-4120FC5805C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9169100" y="5310691"/>
            <a:ext cx="0" cy="11376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EA57CF-C25D-BC68-D450-FBC41AF2F19E}"/>
              </a:ext>
            </a:extLst>
          </p:cNvPr>
          <p:cNvSpPr txBox="1"/>
          <p:nvPr/>
        </p:nvSpPr>
        <p:spPr>
          <a:xfrm>
            <a:off x="3022899" y="38126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vector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A4E606-DA91-B7A5-2864-35714A8738A7}"/>
              </a:ext>
            </a:extLst>
          </p:cNvPr>
          <p:cNvSpPr txBox="1"/>
          <p:nvPr/>
        </p:nvSpPr>
        <p:spPr>
          <a:xfrm>
            <a:off x="8330412" y="38126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vector</a:t>
            </a:r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6D57A2AB-F469-FBD5-5AA3-B00800664C81}"/>
              </a:ext>
            </a:extLst>
          </p:cNvPr>
          <p:cNvSpPr/>
          <p:nvPr/>
        </p:nvSpPr>
        <p:spPr>
          <a:xfrm>
            <a:off x="1716049" y="2881655"/>
            <a:ext cx="2613700" cy="80865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94CDD3D-9594-C03B-684B-0B99034DA25A}"/>
              </a:ext>
            </a:extLst>
          </p:cNvPr>
          <p:cNvSpPr/>
          <p:nvPr/>
        </p:nvSpPr>
        <p:spPr>
          <a:xfrm>
            <a:off x="7862249" y="2875813"/>
            <a:ext cx="2613700" cy="80865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PCA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B7F4CA-BC17-F2E8-08ED-E977AB674C5D}"/>
              </a:ext>
            </a:extLst>
          </p:cNvPr>
          <p:cNvCxnSpPr>
            <a:cxnSpLocks/>
            <a:stCxn id="4" idx="0"/>
            <a:endCxn id="32" idx="2"/>
          </p:cNvCxnSpPr>
          <p:nvPr/>
        </p:nvCxnSpPr>
        <p:spPr>
          <a:xfrm flipH="1" flipV="1">
            <a:off x="3022899" y="3690310"/>
            <a:ext cx="1" cy="6199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BD93177-FF11-294A-2FE8-104E07FF7345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flipH="1" flipV="1">
            <a:off x="9169099" y="3684468"/>
            <a:ext cx="1" cy="6257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8B18A01-2E6B-93BA-A755-C095008C68A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022899" y="2224307"/>
            <a:ext cx="2183802" cy="6573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B4D2A29-5C74-D36C-53B1-31F2B8C1CEF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6985297" y="2224307"/>
            <a:ext cx="2183802" cy="65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CA733E-A335-2584-B061-5BA6B539AD67}"/>
              </a:ext>
            </a:extLst>
          </p:cNvPr>
          <p:cNvSpPr txBox="1"/>
          <p:nvPr/>
        </p:nvSpPr>
        <p:spPr>
          <a:xfrm>
            <a:off x="4329749" y="25132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vector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5230232-208D-EBBB-7D44-18856CEB4024}"/>
              </a:ext>
            </a:extLst>
          </p:cNvPr>
          <p:cNvSpPr txBox="1"/>
          <p:nvPr/>
        </p:nvSpPr>
        <p:spPr>
          <a:xfrm>
            <a:off x="7023558" y="25132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vector</a:t>
            </a:r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85D1EA-2751-475A-6568-9E7C35D44234}"/>
              </a:ext>
            </a:extLst>
          </p:cNvPr>
          <p:cNvCxnSpPr>
            <a:cxnSpLocks/>
            <a:stCxn id="7" idx="0"/>
            <a:endCxn id="50" idx="2"/>
          </p:cNvCxnSpPr>
          <p:nvPr/>
        </p:nvCxnSpPr>
        <p:spPr>
          <a:xfrm flipV="1">
            <a:off x="6096000" y="734457"/>
            <a:ext cx="0" cy="4496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26A37A-EB87-C37F-2F9D-F7B32E28A836}"/>
              </a:ext>
            </a:extLst>
          </p:cNvPr>
          <p:cNvSpPr txBox="1"/>
          <p:nvPr/>
        </p:nvSpPr>
        <p:spPr>
          <a:xfrm>
            <a:off x="5715126" y="3651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score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0C32634-88BD-5F17-87F1-9C52EF22890E}"/>
              </a:ext>
            </a:extLst>
          </p:cNvPr>
          <p:cNvSpPr txBox="1"/>
          <p:nvPr/>
        </p:nvSpPr>
        <p:spPr>
          <a:xfrm>
            <a:off x="6095999" y="77463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-1.0 ~ 1.0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5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9FD3C-A2C8-F2B0-F67A-B8953586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Bi-Encoder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87D7E2-0E67-1339-5123-337B39F1ACCE}"/>
              </a:ext>
            </a:extLst>
          </p:cNvPr>
          <p:cNvSpPr/>
          <p:nvPr/>
        </p:nvSpPr>
        <p:spPr>
          <a:xfrm>
            <a:off x="1065009" y="4310231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(text/image </a:t>
            </a:r>
            <a:r>
              <a:rPr lang="ja-JP" altLang="en-US" sz="2800">
                <a:solidFill>
                  <a:schemeClr val="tx1"/>
                </a:solidFill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vec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E1A7BB7-228E-1C57-B477-19EBD027DB75}"/>
              </a:ext>
            </a:extLst>
          </p:cNvPr>
          <p:cNvSpPr/>
          <p:nvPr/>
        </p:nvSpPr>
        <p:spPr>
          <a:xfrm>
            <a:off x="7211209" y="4310230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(text/image </a:t>
            </a:r>
            <a:r>
              <a:rPr lang="ja-JP" altLang="en-US" sz="2800">
                <a:solidFill>
                  <a:schemeClr val="tx1"/>
                </a:solidFill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vec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CB481F5-6BBA-C4EB-5F9B-06ED4C862586}"/>
              </a:ext>
            </a:extLst>
          </p:cNvPr>
          <p:cNvSpPr/>
          <p:nvPr/>
        </p:nvSpPr>
        <p:spPr>
          <a:xfrm>
            <a:off x="4138108" y="2100200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</a:rPr>
              <a:t>CosineSimilarity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12CD2F-4270-F93E-27C0-9CF67985867C}"/>
              </a:ext>
            </a:extLst>
          </p:cNvPr>
          <p:cNvSpPr txBox="1"/>
          <p:nvPr/>
        </p:nvSpPr>
        <p:spPr>
          <a:xfrm>
            <a:off x="2002428" y="644833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odai</a:t>
            </a:r>
            <a:r>
              <a:rPr kumimoji="1" lang="en-US" altLang="ja-JP" dirty="0"/>
              <a:t> (text/image)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FE7126-CDD2-DAB2-C87A-2E978CC1AD69}"/>
              </a:ext>
            </a:extLst>
          </p:cNvPr>
          <p:cNvSpPr txBox="1"/>
          <p:nvPr/>
        </p:nvSpPr>
        <p:spPr>
          <a:xfrm>
            <a:off x="8265647" y="644833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response (text)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7531BB-9E1B-95F8-7E42-A03270144DA0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3022900" y="5310692"/>
            <a:ext cx="0" cy="11376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D3B1909-5BC9-9519-464C-4120FC5805C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9169100" y="5310691"/>
            <a:ext cx="0" cy="11376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EA57CF-C25D-BC68-D450-FBC41AF2F19E}"/>
              </a:ext>
            </a:extLst>
          </p:cNvPr>
          <p:cNvSpPr txBox="1"/>
          <p:nvPr/>
        </p:nvSpPr>
        <p:spPr>
          <a:xfrm>
            <a:off x="3718763" y="386897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A4E606-DA91-B7A5-2864-35714A8738A7}"/>
              </a:ext>
            </a:extLst>
          </p:cNvPr>
          <p:cNvSpPr txBox="1"/>
          <p:nvPr/>
        </p:nvSpPr>
        <p:spPr>
          <a:xfrm>
            <a:off x="7634544" y="386897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</a:t>
            </a:r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B7F4CA-BC17-F2E8-08ED-E977AB674C5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22900" y="3100661"/>
            <a:ext cx="1953898" cy="12095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BD93177-FF11-294A-2FE8-104E07FF734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41864" y="3100661"/>
            <a:ext cx="2327236" cy="12095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85D1EA-2751-475A-6568-9E7C35D44234}"/>
              </a:ext>
            </a:extLst>
          </p:cNvPr>
          <p:cNvCxnSpPr>
            <a:cxnSpLocks/>
            <a:stCxn id="7" idx="0"/>
            <a:endCxn id="50" idx="2"/>
          </p:cNvCxnSpPr>
          <p:nvPr/>
        </p:nvCxnSpPr>
        <p:spPr>
          <a:xfrm flipV="1">
            <a:off x="6095999" y="1576508"/>
            <a:ext cx="0" cy="5236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26A37A-EB87-C37F-2F9D-F7B32E28A836}"/>
              </a:ext>
            </a:extLst>
          </p:cNvPr>
          <p:cNvSpPr txBox="1"/>
          <p:nvPr/>
        </p:nvSpPr>
        <p:spPr>
          <a:xfrm>
            <a:off x="5715125" y="12071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score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0C32634-88BD-5F17-87F1-9C52EF22890E}"/>
              </a:ext>
            </a:extLst>
          </p:cNvPr>
          <p:cNvSpPr txBox="1"/>
          <p:nvPr/>
        </p:nvSpPr>
        <p:spPr>
          <a:xfrm>
            <a:off x="6095998" y="165368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-1.0 ~ 1.0</a:t>
            </a:r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E0484DB-EBC7-76F3-82D0-9C083294A474}"/>
              </a:ext>
            </a:extLst>
          </p:cNvPr>
          <p:cNvSpPr/>
          <p:nvPr/>
        </p:nvSpPr>
        <p:spPr>
          <a:xfrm>
            <a:off x="4634690" y="5519799"/>
            <a:ext cx="2922616" cy="9296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LoRA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（同一モデル）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C5D11D5-EFD7-B08B-3AF5-5F9E57BA2AD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830184" y="5389581"/>
            <a:ext cx="232513" cy="2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2711B8E-E541-6FE7-FCA5-54E233B7BC51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129299" y="5389581"/>
            <a:ext cx="271962" cy="2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3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9FD3C-A2C8-F2B0-F67A-B8953586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Cross</a:t>
            </a:r>
            <a:r>
              <a:rPr kumimoji="1" lang="en-US" altLang="ja-JP" dirty="0"/>
              <a:t>-Encoder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87D7E2-0E67-1339-5123-337B39F1ACCE}"/>
              </a:ext>
            </a:extLst>
          </p:cNvPr>
          <p:cNvSpPr/>
          <p:nvPr/>
        </p:nvSpPr>
        <p:spPr>
          <a:xfrm>
            <a:off x="1065010" y="4879054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LVLM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(image </a:t>
            </a:r>
            <a:r>
              <a:rPr lang="ja-JP" altLang="en-US" sz="2800">
                <a:solidFill>
                  <a:schemeClr val="tx1"/>
                </a:solidFill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</a:rPr>
              <a:t> text)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CB481F5-6BBA-C4EB-5F9B-06ED4C862586}"/>
              </a:ext>
            </a:extLst>
          </p:cNvPr>
          <p:cNvSpPr/>
          <p:nvPr/>
        </p:nvSpPr>
        <p:spPr>
          <a:xfrm>
            <a:off x="4138108" y="2100200"/>
            <a:ext cx="3915782" cy="100046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</a:rPr>
              <a:t>Reranker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(text-text </a:t>
            </a:r>
            <a:r>
              <a:rPr lang="ja-JP" altLang="en-US" sz="2800">
                <a:solidFill>
                  <a:schemeClr val="tx1"/>
                </a:solidFill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</a:rPr>
              <a:t> image)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12CD2F-4270-F93E-27C0-9CF67985867C}"/>
              </a:ext>
            </a:extLst>
          </p:cNvPr>
          <p:cNvSpPr txBox="1"/>
          <p:nvPr/>
        </p:nvSpPr>
        <p:spPr>
          <a:xfrm>
            <a:off x="2260512" y="644833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odai</a:t>
            </a:r>
            <a:r>
              <a:rPr kumimoji="1" lang="en-US" altLang="ja-JP" dirty="0"/>
              <a:t> (image)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FE7126-CDD2-DAB2-C87A-2E978CC1AD69}"/>
              </a:ext>
            </a:extLst>
          </p:cNvPr>
          <p:cNvSpPr txBox="1"/>
          <p:nvPr/>
        </p:nvSpPr>
        <p:spPr>
          <a:xfrm>
            <a:off x="6146391" y="423830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response (text)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7531BB-9E1B-95F8-7E42-A03270144DA0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3022900" y="5879515"/>
            <a:ext cx="1" cy="5688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D3B1909-5BC9-9519-464C-4120FC5805C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49844" y="3100661"/>
            <a:ext cx="0" cy="11376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85D1EA-2751-475A-6568-9E7C35D44234}"/>
              </a:ext>
            </a:extLst>
          </p:cNvPr>
          <p:cNvCxnSpPr>
            <a:cxnSpLocks/>
            <a:stCxn id="7" idx="0"/>
            <a:endCxn id="50" idx="2"/>
          </p:cNvCxnSpPr>
          <p:nvPr/>
        </p:nvCxnSpPr>
        <p:spPr>
          <a:xfrm flipV="1">
            <a:off x="6095999" y="1576508"/>
            <a:ext cx="0" cy="5236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26A37A-EB87-C37F-2F9D-F7B32E28A836}"/>
              </a:ext>
            </a:extLst>
          </p:cNvPr>
          <p:cNvSpPr txBox="1"/>
          <p:nvPr/>
        </p:nvSpPr>
        <p:spPr>
          <a:xfrm>
            <a:off x="5715125" y="12071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score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0C32634-88BD-5F17-87F1-9C52EF22890E}"/>
              </a:ext>
            </a:extLst>
          </p:cNvPr>
          <p:cNvSpPr txBox="1"/>
          <p:nvPr/>
        </p:nvSpPr>
        <p:spPr>
          <a:xfrm>
            <a:off x="6095998" y="165368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-1.0 ~ 1.0</a:t>
            </a:r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E0484DB-EBC7-76F3-82D0-9C083294A474}"/>
              </a:ext>
            </a:extLst>
          </p:cNvPr>
          <p:cNvSpPr/>
          <p:nvPr/>
        </p:nvSpPr>
        <p:spPr>
          <a:xfrm>
            <a:off x="8053890" y="1188855"/>
            <a:ext cx="2922616" cy="9296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LoRA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3801F9-06CE-25AB-23B4-115E5D94C72A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8207828" y="1982374"/>
            <a:ext cx="274069" cy="16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D9B0CE-FFD9-2605-4655-C06B84589BA7}"/>
              </a:ext>
            </a:extLst>
          </p:cNvPr>
          <p:cNvSpPr txBox="1"/>
          <p:nvPr/>
        </p:nvSpPr>
        <p:spPr>
          <a:xfrm>
            <a:off x="3411226" y="44772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text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26B528A-C7CA-4EA6-23AC-4BFDA0E72E4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22901" y="3177841"/>
            <a:ext cx="1880401" cy="17012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B64AAC1-E53A-65BA-7B7E-A5BC8BFE0449}"/>
              </a:ext>
            </a:extLst>
          </p:cNvPr>
          <p:cNvSpPr txBox="1"/>
          <p:nvPr/>
        </p:nvSpPr>
        <p:spPr>
          <a:xfrm>
            <a:off x="4217883" y="4236564"/>
            <a:ext cx="152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odai</a:t>
            </a:r>
            <a:r>
              <a:rPr kumimoji="1" lang="en-US" altLang="ja-JP" dirty="0"/>
              <a:t> (</a:t>
            </a:r>
            <a:r>
              <a:rPr lang="en-US" altLang="ja-JP" dirty="0"/>
              <a:t>text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1A36C0A-0A00-F6EA-88C4-4A69E87DA44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980271" y="3133140"/>
            <a:ext cx="521" cy="11034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177</Words>
  <Application>Microsoft Macintosh PowerPoint</Application>
  <PresentationFormat>ワイド画面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Wingdings</vt:lpstr>
      <vt:lpstr>Office テーマ</vt:lpstr>
      <vt:lpstr>パターン認識 簡単なまとめ</vt:lpstr>
      <vt:lpstr>データ処理</vt:lpstr>
      <vt:lpstr>XGBoost</vt:lpstr>
      <vt:lpstr>Bi-Encoder</vt:lpstr>
      <vt:lpstr>Cross-Encoder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パターン認識 簡単なまとめ</dc:title>
  <dc:creator>新谷　大起</dc:creator>
  <cp:lastModifiedBy>新谷　大起</cp:lastModifiedBy>
  <cp:revision>1</cp:revision>
  <dcterms:created xsi:type="dcterms:W3CDTF">2025-07-07T06:43:27Z</dcterms:created>
  <dcterms:modified xsi:type="dcterms:W3CDTF">2025-07-07T07:09:01Z</dcterms:modified>
</cp:coreProperties>
</file>