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4" r:id="rId5"/>
    <p:sldId id="260" r:id="rId6"/>
    <p:sldId id="265" r:id="rId7"/>
    <p:sldId id="266" r:id="rId8"/>
    <p:sldId id="267" r:id="rId9"/>
    <p:sldId id="296" r:id="rId10"/>
    <p:sldId id="292" r:id="rId11"/>
    <p:sldId id="293" r:id="rId12"/>
    <p:sldId id="297" r:id="rId13"/>
    <p:sldId id="294" r:id="rId14"/>
    <p:sldId id="298" r:id="rId15"/>
    <p:sldId id="300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CABF5-4E64-40F4-8B3E-03C13DC1AD1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33AFA-99E7-4A33-B117-3069FF3AEE1B}">
      <dgm:prSet phldrT="[Text]"/>
      <dgm:spPr/>
      <dgm:t>
        <a:bodyPr/>
        <a:lstStyle/>
        <a:p>
          <a:r>
            <a:rPr lang="en-US" dirty="0"/>
            <a:t>Nominal</a:t>
          </a:r>
        </a:p>
      </dgm:t>
    </dgm:pt>
    <dgm:pt modelId="{E997F756-5183-4AE4-9F75-0C0331DC4A06}" type="parTrans" cxnId="{97B58203-063E-4621-8624-E8F5D311D11E}">
      <dgm:prSet/>
      <dgm:spPr/>
      <dgm:t>
        <a:bodyPr/>
        <a:lstStyle/>
        <a:p>
          <a:endParaRPr lang="en-US"/>
        </a:p>
      </dgm:t>
    </dgm:pt>
    <dgm:pt modelId="{4F531F53-2B4D-42A3-92B3-ADEB6EBF9BF6}" type="sibTrans" cxnId="{97B58203-063E-4621-8624-E8F5D311D11E}">
      <dgm:prSet/>
      <dgm:spPr/>
      <dgm:t>
        <a:bodyPr/>
        <a:lstStyle/>
        <a:p>
          <a:endParaRPr lang="en-US"/>
        </a:p>
      </dgm:t>
    </dgm:pt>
    <dgm:pt modelId="{9462FB58-4B4C-4AA9-8B8D-29705AF6EF4E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37AEB335-794A-4311-800F-30E81A195BAB}" type="parTrans" cxnId="{A80D2F0E-BDAA-4DA8-93D3-AEF04D1C1361}">
      <dgm:prSet/>
      <dgm:spPr/>
      <dgm:t>
        <a:bodyPr/>
        <a:lstStyle/>
        <a:p>
          <a:endParaRPr lang="en-US"/>
        </a:p>
      </dgm:t>
    </dgm:pt>
    <dgm:pt modelId="{70ECE884-552C-4639-BFA9-9FDB049E13F0}" type="sibTrans" cxnId="{A80D2F0E-BDAA-4DA8-93D3-AEF04D1C1361}">
      <dgm:prSet/>
      <dgm:spPr/>
      <dgm:t>
        <a:bodyPr/>
        <a:lstStyle/>
        <a:p>
          <a:endParaRPr lang="en-US"/>
        </a:p>
      </dgm:t>
    </dgm:pt>
    <dgm:pt modelId="{83D19EF4-2580-4A18-9FBD-3250400FE168}">
      <dgm:prSet phldrT="[Text]"/>
      <dgm:spPr/>
      <dgm:t>
        <a:bodyPr/>
        <a:lstStyle/>
        <a:p>
          <a:r>
            <a:rPr lang="en-US" dirty="0"/>
            <a:t>Interval</a:t>
          </a:r>
        </a:p>
      </dgm:t>
    </dgm:pt>
    <dgm:pt modelId="{82F8F64A-784F-4C35-AD2B-076E0D55CD52}" type="parTrans" cxnId="{BC0B7FF8-D87C-413F-A044-B0D172CA4F07}">
      <dgm:prSet/>
      <dgm:spPr/>
      <dgm:t>
        <a:bodyPr/>
        <a:lstStyle/>
        <a:p>
          <a:endParaRPr lang="en-US"/>
        </a:p>
      </dgm:t>
    </dgm:pt>
    <dgm:pt modelId="{AB1952EC-414B-47AB-AEF7-5EAE499EA0E5}" type="sibTrans" cxnId="{BC0B7FF8-D87C-413F-A044-B0D172CA4F07}">
      <dgm:prSet/>
      <dgm:spPr/>
      <dgm:t>
        <a:bodyPr/>
        <a:lstStyle/>
        <a:p>
          <a:endParaRPr lang="en-US"/>
        </a:p>
      </dgm:t>
    </dgm:pt>
    <dgm:pt modelId="{7AC32DAB-167A-4C40-9F38-293452410077}">
      <dgm:prSet/>
      <dgm:spPr/>
      <dgm:t>
        <a:bodyPr/>
        <a:lstStyle/>
        <a:p>
          <a:r>
            <a:rPr lang="en-US" dirty="0"/>
            <a:t>Ratio</a:t>
          </a:r>
        </a:p>
      </dgm:t>
    </dgm:pt>
    <dgm:pt modelId="{AE9093B4-D32F-4121-A964-3ECFD8100AB3}" type="parTrans" cxnId="{6A6DDC06-3EB7-4A18-88BB-81D035629760}">
      <dgm:prSet/>
      <dgm:spPr/>
      <dgm:t>
        <a:bodyPr/>
        <a:lstStyle/>
        <a:p>
          <a:endParaRPr lang="en-US"/>
        </a:p>
      </dgm:t>
    </dgm:pt>
    <dgm:pt modelId="{6D1B9F25-FEF1-4F6D-BBF8-630F14E97E94}" type="sibTrans" cxnId="{6A6DDC06-3EB7-4A18-88BB-81D035629760}">
      <dgm:prSet/>
      <dgm:spPr/>
      <dgm:t>
        <a:bodyPr/>
        <a:lstStyle/>
        <a:p>
          <a:endParaRPr lang="en-US"/>
        </a:p>
      </dgm:t>
    </dgm:pt>
    <dgm:pt modelId="{386F31F2-4347-4257-8D5E-A695B3113D20}" type="pres">
      <dgm:prSet presAssocID="{D5DCABF5-4E64-40F4-8B3E-03C13DC1AD1E}" presName="rootnode" presStyleCnt="0">
        <dgm:presLayoutVars>
          <dgm:chMax/>
          <dgm:chPref/>
          <dgm:dir/>
          <dgm:animLvl val="lvl"/>
        </dgm:presLayoutVars>
      </dgm:prSet>
      <dgm:spPr/>
    </dgm:pt>
    <dgm:pt modelId="{55C961FD-1FF0-4F38-9C88-E16B6BD4388C}" type="pres">
      <dgm:prSet presAssocID="{4DA33AFA-99E7-4A33-B117-3069FF3AEE1B}" presName="composite" presStyleCnt="0"/>
      <dgm:spPr/>
    </dgm:pt>
    <dgm:pt modelId="{408570D7-8989-46BA-84E3-AA8265329DC2}" type="pres">
      <dgm:prSet presAssocID="{4DA33AFA-99E7-4A33-B117-3069FF3AEE1B}" presName="LShape" presStyleLbl="alignNode1" presStyleIdx="0" presStyleCnt="7"/>
      <dgm:spPr/>
    </dgm:pt>
    <dgm:pt modelId="{6897C52E-852B-4CDC-B829-54C2206F106B}" type="pres">
      <dgm:prSet presAssocID="{4DA33AFA-99E7-4A33-B117-3069FF3AEE1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6165B41-657D-49E0-B7E1-EB26FB625322}" type="pres">
      <dgm:prSet presAssocID="{4DA33AFA-99E7-4A33-B117-3069FF3AEE1B}" presName="Triangle" presStyleLbl="alignNode1" presStyleIdx="1" presStyleCnt="7"/>
      <dgm:spPr/>
    </dgm:pt>
    <dgm:pt modelId="{B92C3F8C-DA7E-4FE9-89D7-AFE7036212F2}" type="pres">
      <dgm:prSet presAssocID="{4F531F53-2B4D-42A3-92B3-ADEB6EBF9BF6}" presName="sibTrans" presStyleCnt="0"/>
      <dgm:spPr/>
    </dgm:pt>
    <dgm:pt modelId="{8F01590B-DEB3-4ADA-9A50-7E6B10F9EF10}" type="pres">
      <dgm:prSet presAssocID="{4F531F53-2B4D-42A3-92B3-ADEB6EBF9BF6}" presName="space" presStyleCnt="0"/>
      <dgm:spPr/>
    </dgm:pt>
    <dgm:pt modelId="{8626913C-F74A-4E32-9B38-076246F693AB}" type="pres">
      <dgm:prSet presAssocID="{9462FB58-4B4C-4AA9-8B8D-29705AF6EF4E}" presName="composite" presStyleCnt="0"/>
      <dgm:spPr/>
    </dgm:pt>
    <dgm:pt modelId="{5252ECA7-2F6F-4945-977D-3131DCC80874}" type="pres">
      <dgm:prSet presAssocID="{9462FB58-4B4C-4AA9-8B8D-29705AF6EF4E}" presName="LShape" presStyleLbl="alignNode1" presStyleIdx="2" presStyleCnt="7"/>
      <dgm:spPr/>
    </dgm:pt>
    <dgm:pt modelId="{A52682C2-798D-449E-87AE-9C45145F5D7F}" type="pres">
      <dgm:prSet presAssocID="{9462FB58-4B4C-4AA9-8B8D-29705AF6EF4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F559286-8F65-4601-97EA-B60B2F418F0C}" type="pres">
      <dgm:prSet presAssocID="{9462FB58-4B4C-4AA9-8B8D-29705AF6EF4E}" presName="Triangle" presStyleLbl="alignNode1" presStyleIdx="3" presStyleCnt="7"/>
      <dgm:spPr/>
    </dgm:pt>
    <dgm:pt modelId="{95AC3882-5CAA-417B-8462-B0A4C48A2A05}" type="pres">
      <dgm:prSet presAssocID="{70ECE884-552C-4639-BFA9-9FDB049E13F0}" presName="sibTrans" presStyleCnt="0"/>
      <dgm:spPr/>
    </dgm:pt>
    <dgm:pt modelId="{DE1A98C0-D2AD-4189-A81F-20770989C1E0}" type="pres">
      <dgm:prSet presAssocID="{70ECE884-552C-4639-BFA9-9FDB049E13F0}" presName="space" presStyleCnt="0"/>
      <dgm:spPr/>
    </dgm:pt>
    <dgm:pt modelId="{9D5D1690-415D-4730-A8D0-8798E18A9EEA}" type="pres">
      <dgm:prSet presAssocID="{83D19EF4-2580-4A18-9FBD-3250400FE168}" presName="composite" presStyleCnt="0"/>
      <dgm:spPr/>
    </dgm:pt>
    <dgm:pt modelId="{39050D76-BDCF-4322-B28C-B41C9FC2F3CF}" type="pres">
      <dgm:prSet presAssocID="{83D19EF4-2580-4A18-9FBD-3250400FE168}" presName="LShape" presStyleLbl="alignNode1" presStyleIdx="4" presStyleCnt="7"/>
      <dgm:spPr/>
    </dgm:pt>
    <dgm:pt modelId="{6C00097F-7855-44B1-A013-2CD1ADAC24A4}" type="pres">
      <dgm:prSet presAssocID="{83D19EF4-2580-4A18-9FBD-3250400FE168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3F6484B-46AC-42AC-912D-B828285D8FAE}" type="pres">
      <dgm:prSet presAssocID="{83D19EF4-2580-4A18-9FBD-3250400FE168}" presName="Triangle" presStyleLbl="alignNode1" presStyleIdx="5" presStyleCnt="7"/>
      <dgm:spPr/>
    </dgm:pt>
    <dgm:pt modelId="{433F8C29-12BE-43B3-9978-59A24D13AE01}" type="pres">
      <dgm:prSet presAssocID="{AB1952EC-414B-47AB-AEF7-5EAE499EA0E5}" presName="sibTrans" presStyleCnt="0"/>
      <dgm:spPr/>
    </dgm:pt>
    <dgm:pt modelId="{A4E109BC-65BE-43B0-9C89-5F5C43201715}" type="pres">
      <dgm:prSet presAssocID="{AB1952EC-414B-47AB-AEF7-5EAE499EA0E5}" presName="space" presStyleCnt="0"/>
      <dgm:spPr/>
    </dgm:pt>
    <dgm:pt modelId="{E287C32B-C176-4644-B389-6FCFBD55C874}" type="pres">
      <dgm:prSet presAssocID="{7AC32DAB-167A-4C40-9F38-293452410077}" presName="composite" presStyleCnt="0"/>
      <dgm:spPr/>
    </dgm:pt>
    <dgm:pt modelId="{378EEB83-C073-4DB1-A768-E7B1FA683AA9}" type="pres">
      <dgm:prSet presAssocID="{7AC32DAB-167A-4C40-9F38-293452410077}" presName="LShape" presStyleLbl="alignNode1" presStyleIdx="6" presStyleCnt="7"/>
      <dgm:spPr/>
    </dgm:pt>
    <dgm:pt modelId="{930CC238-4A6C-4F35-B891-2A30ADFEA680}" type="pres">
      <dgm:prSet presAssocID="{7AC32DAB-167A-4C40-9F38-29345241007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7B58203-063E-4621-8624-E8F5D311D11E}" srcId="{D5DCABF5-4E64-40F4-8B3E-03C13DC1AD1E}" destId="{4DA33AFA-99E7-4A33-B117-3069FF3AEE1B}" srcOrd="0" destOrd="0" parTransId="{E997F756-5183-4AE4-9F75-0C0331DC4A06}" sibTransId="{4F531F53-2B4D-42A3-92B3-ADEB6EBF9BF6}"/>
    <dgm:cxn modelId="{6A6DDC06-3EB7-4A18-88BB-81D035629760}" srcId="{D5DCABF5-4E64-40F4-8B3E-03C13DC1AD1E}" destId="{7AC32DAB-167A-4C40-9F38-293452410077}" srcOrd="3" destOrd="0" parTransId="{AE9093B4-D32F-4121-A964-3ECFD8100AB3}" sibTransId="{6D1B9F25-FEF1-4F6D-BBF8-630F14E97E94}"/>
    <dgm:cxn modelId="{A80D2F0E-BDAA-4DA8-93D3-AEF04D1C1361}" srcId="{D5DCABF5-4E64-40F4-8B3E-03C13DC1AD1E}" destId="{9462FB58-4B4C-4AA9-8B8D-29705AF6EF4E}" srcOrd="1" destOrd="0" parTransId="{37AEB335-794A-4311-800F-30E81A195BAB}" sibTransId="{70ECE884-552C-4639-BFA9-9FDB049E13F0}"/>
    <dgm:cxn modelId="{5A4D2536-D592-431B-8C68-0CC672A5A825}" type="presOf" srcId="{7AC32DAB-167A-4C40-9F38-293452410077}" destId="{930CC238-4A6C-4F35-B891-2A30ADFEA680}" srcOrd="0" destOrd="0" presId="urn:microsoft.com/office/officeart/2009/3/layout/StepUpProcess"/>
    <dgm:cxn modelId="{55699C93-6925-4DA9-9589-153FD60668A2}" type="presOf" srcId="{4DA33AFA-99E7-4A33-B117-3069FF3AEE1B}" destId="{6897C52E-852B-4CDC-B829-54C2206F106B}" srcOrd="0" destOrd="0" presId="urn:microsoft.com/office/officeart/2009/3/layout/StepUpProcess"/>
    <dgm:cxn modelId="{C09929C3-D5F2-4AC5-ACE6-A1570351CCA7}" type="presOf" srcId="{83D19EF4-2580-4A18-9FBD-3250400FE168}" destId="{6C00097F-7855-44B1-A013-2CD1ADAC24A4}" srcOrd="0" destOrd="0" presId="urn:microsoft.com/office/officeart/2009/3/layout/StepUpProcess"/>
    <dgm:cxn modelId="{BED9FFDE-4409-4739-AD65-BBD9D209BA0E}" type="presOf" srcId="{D5DCABF5-4E64-40F4-8B3E-03C13DC1AD1E}" destId="{386F31F2-4347-4257-8D5E-A695B3113D20}" srcOrd="0" destOrd="0" presId="urn:microsoft.com/office/officeart/2009/3/layout/StepUpProcess"/>
    <dgm:cxn modelId="{F61D96F4-DCCB-49CE-A2C0-EF3AA905591A}" type="presOf" srcId="{9462FB58-4B4C-4AA9-8B8D-29705AF6EF4E}" destId="{A52682C2-798D-449E-87AE-9C45145F5D7F}" srcOrd="0" destOrd="0" presId="urn:microsoft.com/office/officeart/2009/3/layout/StepUpProcess"/>
    <dgm:cxn modelId="{BC0B7FF8-D87C-413F-A044-B0D172CA4F07}" srcId="{D5DCABF5-4E64-40F4-8B3E-03C13DC1AD1E}" destId="{83D19EF4-2580-4A18-9FBD-3250400FE168}" srcOrd="2" destOrd="0" parTransId="{82F8F64A-784F-4C35-AD2B-076E0D55CD52}" sibTransId="{AB1952EC-414B-47AB-AEF7-5EAE499EA0E5}"/>
    <dgm:cxn modelId="{E879693B-CD3F-4EC3-B504-C9A176F3B6BF}" type="presParOf" srcId="{386F31F2-4347-4257-8D5E-A695B3113D20}" destId="{55C961FD-1FF0-4F38-9C88-E16B6BD4388C}" srcOrd="0" destOrd="0" presId="urn:microsoft.com/office/officeart/2009/3/layout/StepUpProcess"/>
    <dgm:cxn modelId="{6AD1EA02-0C1C-4391-8037-D124268F1B22}" type="presParOf" srcId="{55C961FD-1FF0-4F38-9C88-E16B6BD4388C}" destId="{408570D7-8989-46BA-84E3-AA8265329DC2}" srcOrd="0" destOrd="0" presId="urn:microsoft.com/office/officeart/2009/3/layout/StepUpProcess"/>
    <dgm:cxn modelId="{5C1024B5-669A-494A-93A1-CB2404D5EF13}" type="presParOf" srcId="{55C961FD-1FF0-4F38-9C88-E16B6BD4388C}" destId="{6897C52E-852B-4CDC-B829-54C2206F106B}" srcOrd="1" destOrd="0" presId="urn:microsoft.com/office/officeart/2009/3/layout/StepUpProcess"/>
    <dgm:cxn modelId="{699E74F9-4528-4E22-8796-FAB7999ACD89}" type="presParOf" srcId="{55C961FD-1FF0-4F38-9C88-E16B6BD4388C}" destId="{26165B41-657D-49E0-B7E1-EB26FB625322}" srcOrd="2" destOrd="0" presId="urn:microsoft.com/office/officeart/2009/3/layout/StepUpProcess"/>
    <dgm:cxn modelId="{B97BB99D-DB69-4DA2-89AF-91D7B7624F37}" type="presParOf" srcId="{386F31F2-4347-4257-8D5E-A695B3113D20}" destId="{B92C3F8C-DA7E-4FE9-89D7-AFE7036212F2}" srcOrd="1" destOrd="0" presId="urn:microsoft.com/office/officeart/2009/3/layout/StepUpProcess"/>
    <dgm:cxn modelId="{BB94C866-87E7-411A-9EF2-94840B920228}" type="presParOf" srcId="{B92C3F8C-DA7E-4FE9-89D7-AFE7036212F2}" destId="{8F01590B-DEB3-4ADA-9A50-7E6B10F9EF10}" srcOrd="0" destOrd="0" presId="urn:microsoft.com/office/officeart/2009/3/layout/StepUpProcess"/>
    <dgm:cxn modelId="{5E07A336-1549-46D6-AF7D-4484C017C38F}" type="presParOf" srcId="{386F31F2-4347-4257-8D5E-A695B3113D20}" destId="{8626913C-F74A-4E32-9B38-076246F693AB}" srcOrd="2" destOrd="0" presId="urn:microsoft.com/office/officeart/2009/3/layout/StepUpProcess"/>
    <dgm:cxn modelId="{010085A7-9FDB-456F-9E51-1381414471C2}" type="presParOf" srcId="{8626913C-F74A-4E32-9B38-076246F693AB}" destId="{5252ECA7-2F6F-4945-977D-3131DCC80874}" srcOrd="0" destOrd="0" presId="urn:microsoft.com/office/officeart/2009/3/layout/StepUpProcess"/>
    <dgm:cxn modelId="{3C69C649-0E4C-4F84-8A9F-900068F79CEE}" type="presParOf" srcId="{8626913C-F74A-4E32-9B38-076246F693AB}" destId="{A52682C2-798D-449E-87AE-9C45145F5D7F}" srcOrd="1" destOrd="0" presId="urn:microsoft.com/office/officeart/2009/3/layout/StepUpProcess"/>
    <dgm:cxn modelId="{9339BB7D-5501-45C1-B48D-B472433B07CD}" type="presParOf" srcId="{8626913C-F74A-4E32-9B38-076246F693AB}" destId="{2F559286-8F65-4601-97EA-B60B2F418F0C}" srcOrd="2" destOrd="0" presId="urn:microsoft.com/office/officeart/2009/3/layout/StepUpProcess"/>
    <dgm:cxn modelId="{521108CF-3667-4CE7-A849-8208B072B546}" type="presParOf" srcId="{386F31F2-4347-4257-8D5E-A695B3113D20}" destId="{95AC3882-5CAA-417B-8462-B0A4C48A2A05}" srcOrd="3" destOrd="0" presId="urn:microsoft.com/office/officeart/2009/3/layout/StepUpProcess"/>
    <dgm:cxn modelId="{F210234E-CA45-401F-AB4F-C77E3CE4190B}" type="presParOf" srcId="{95AC3882-5CAA-417B-8462-B0A4C48A2A05}" destId="{DE1A98C0-D2AD-4189-A81F-20770989C1E0}" srcOrd="0" destOrd="0" presId="urn:microsoft.com/office/officeart/2009/3/layout/StepUpProcess"/>
    <dgm:cxn modelId="{947C4F35-CC16-4B8B-AB84-418320101BD8}" type="presParOf" srcId="{386F31F2-4347-4257-8D5E-A695B3113D20}" destId="{9D5D1690-415D-4730-A8D0-8798E18A9EEA}" srcOrd="4" destOrd="0" presId="urn:microsoft.com/office/officeart/2009/3/layout/StepUpProcess"/>
    <dgm:cxn modelId="{0D747634-134E-43FB-9A64-7FB2A09045E8}" type="presParOf" srcId="{9D5D1690-415D-4730-A8D0-8798E18A9EEA}" destId="{39050D76-BDCF-4322-B28C-B41C9FC2F3CF}" srcOrd="0" destOrd="0" presId="urn:microsoft.com/office/officeart/2009/3/layout/StepUpProcess"/>
    <dgm:cxn modelId="{24F3FC5D-5AC1-4DED-8EFD-9341453B8132}" type="presParOf" srcId="{9D5D1690-415D-4730-A8D0-8798E18A9EEA}" destId="{6C00097F-7855-44B1-A013-2CD1ADAC24A4}" srcOrd="1" destOrd="0" presId="urn:microsoft.com/office/officeart/2009/3/layout/StepUpProcess"/>
    <dgm:cxn modelId="{5C37764C-F210-4EFE-B6E2-0AFDAC1214D6}" type="presParOf" srcId="{9D5D1690-415D-4730-A8D0-8798E18A9EEA}" destId="{33F6484B-46AC-42AC-912D-B828285D8FAE}" srcOrd="2" destOrd="0" presId="urn:microsoft.com/office/officeart/2009/3/layout/StepUpProcess"/>
    <dgm:cxn modelId="{4E682222-96B1-4DC4-8AF8-D4650EE072B5}" type="presParOf" srcId="{386F31F2-4347-4257-8D5E-A695B3113D20}" destId="{433F8C29-12BE-43B3-9978-59A24D13AE01}" srcOrd="5" destOrd="0" presId="urn:microsoft.com/office/officeart/2009/3/layout/StepUpProcess"/>
    <dgm:cxn modelId="{A1F9C436-078B-41ED-A1A1-7949D6B0A6BF}" type="presParOf" srcId="{433F8C29-12BE-43B3-9978-59A24D13AE01}" destId="{A4E109BC-65BE-43B0-9C89-5F5C43201715}" srcOrd="0" destOrd="0" presId="urn:microsoft.com/office/officeart/2009/3/layout/StepUpProcess"/>
    <dgm:cxn modelId="{30A5F6FA-3A3E-4E2E-B470-4B2A07FC86E5}" type="presParOf" srcId="{386F31F2-4347-4257-8D5E-A695B3113D20}" destId="{E287C32B-C176-4644-B389-6FCFBD55C874}" srcOrd="6" destOrd="0" presId="urn:microsoft.com/office/officeart/2009/3/layout/StepUpProcess"/>
    <dgm:cxn modelId="{2851CA53-D4F5-4098-AA2E-9D2B15C4154C}" type="presParOf" srcId="{E287C32B-C176-4644-B389-6FCFBD55C874}" destId="{378EEB83-C073-4DB1-A768-E7B1FA683AA9}" srcOrd="0" destOrd="0" presId="urn:microsoft.com/office/officeart/2009/3/layout/StepUpProcess"/>
    <dgm:cxn modelId="{4EFE5E6E-49C5-460D-A29E-0A73F6A8F0A5}" type="presParOf" srcId="{E287C32B-C176-4644-B389-6FCFBD55C874}" destId="{930CC238-4A6C-4F35-B891-2A30ADFEA68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570D7-8989-46BA-84E3-AA8265329DC2}">
      <dsp:nvSpPr>
        <dsp:cNvPr id="0" name=""/>
        <dsp:cNvSpPr/>
      </dsp:nvSpPr>
      <dsp:spPr>
        <a:xfrm rot="5400000">
          <a:off x="382385" y="1991488"/>
          <a:ext cx="1144829" cy="19049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7C52E-852B-4CDC-B829-54C2206F106B}">
      <dsp:nvSpPr>
        <dsp:cNvPr id="0" name=""/>
        <dsp:cNvSpPr/>
      </dsp:nvSpPr>
      <dsp:spPr>
        <a:xfrm>
          <a:off x="191285" y="2560664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Nominal</a:t>
          </a:r>
        </a:p>
      </dsp:txBody>
      <dsp:txXfrm>
        <a:off x="191285" y="2560664"/>
        <a:ext cx="1719818" cy="1507521"/>
      </dsp:txXfrm>
    </dsp:sp>
    <dsp:sp modelId="{26165B41-657D-49E0-B7E1-EB26FB625322}">
      <dsp:nvSpPr>
        <dsp:cNvPr id="0" name=""/>
        <dsp:cNvSpPr/>
      </dsp:nvSpPr>
      <dsp:spPr>
        <a:xfrm>
          <a:off x="1586609" y="1851242"/>
          <a:ext cx="324494" cy="3244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ECA7-2F6F-4945-977D-3131DCC80874}">
      <dsp:nvSpPr>
        <dsp:cNvPr id="0" name=""/>
        <dsp:cNvSpPr/>
      </dsp:nvSpPr>
      <dsp:spPr>
        <a:xfrm rot="5400000">
          <a:off x="2487779" y="1470506"/>
          <a:ext cx="1144829" cy="19049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682C2-798D-449E-87AE-9C45145F5D7F}">
      <dsp:nvSpPr>
        <dsp:cNvPr id="0" name=""/>
        <dsp:cNvSpPr/>
      </dsp:nvSpPr>
      <dsp:spPr>
        <a:xfrm>
          <a:off x="2296678" y="2039682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Ordinal</a:t>
          </a:r>
        </a:p>
      </dsp:txBody>
      <dsp:txXfrm>
        <a:off x="2296678" y="2039682"/>
        <a:ext cx="1719818" cy="1507521"/>
      </dsp:txXfrm>
    </dsp:sp>
    <dsp:sp modelId="{2F559286-8F65-4601-97EA-B60B2F418F0C}">
      <dsp:nvSpPr>
        <dsp:cNvPr id="0" name=""/>
        <dsp:cNvSpPr/>
      </dsp:nvSpPr>
      <dsp:spPr>
        <a:xfrm>
          <a:off x="3692003" y="1330260"/>
          <a:ext cx="324494" cy="3244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50D76-BDCF-4322-B28C-B41C9FC2F3CF}">
      <dsp:nvSpPr>
        <dsp:cNvPr id="0" name=""/>
        <dsp:cNvSpPr/>
      </dsp:nvSpPr>
      <dsp:spPr>
        <a:xfrm rot="5400000">
          <a:off x="4593173" y="949524"/>
          <a:ext cx="1144829" cy="19049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097F-7855-44B1-A013-2CD1ADAC24A4}">
      <dsp:nvSpPr>
        <dsp:cNvPr id="0" name=""/>
        <dsp:cNvSpPr/>
      </dsp:nvSpPr>
      <dsp:spPr>
        <a:xfrm>
          <a:off x="4402072" y="1518700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Interval</a:t>
          </a:r>
        </a:p>
      </dsp:txBody>
      <dsp:txXfrm>
        <a:off x="4402072" y="1518700"/>
        <a:ext cx="1719818" cy="1507521"/>
      </dsp:txXfrm>
    </dsp:sp>
    <dsp:sp modelId="{33F6484B-46AC-42AC-912D-B828285D8FAE}">
      <dsp:nvSpPr>
        <dsp:cNvPr id="0" name=""/>
        <dsp:cNvSpPr/>
      </dsp:nvSpPr>
      <dsp:spPr>
        <a:xfrm>
          <a:off x="5797397" y="809278"/>
          <a:ext cx="324494" cy="32449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EB83-C073-4DB1-A768-E7B1FA683AA9}">
      <dsp:nvSpPr>
        <dsp:cNvPr id="0" name=""/>
        <dsp:cNvSpPr/>
      </dsp:nvSpPr>
      <dsp:spPr>
        <a:xfrm rot="5400000">
          <a:off x="6698567" y="428543"/>
          <a:ext cx="1144829" cy="19049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C238-4A6C-4F35-B891-2A30ADFEA680}">
      <dsp:nvSpPr>
        <dsp:cNvPr id="0" name=""/>
        <dsp:cNvSpPr/>
      </dsp:nvSpPr>
      <dsp:spPr>
        <a:xfrm>
          <a:off x="6507466" y="997719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Ratio</a:t>
          </a:r>
        </a:p>
      </dsp:txBody>
      <dsp:txXfrm>
        <a:off x="6507466" y="997719"/>
        <a:ext cx="1719818" cy="150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1:00:14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11385 0,'-25'25'235,"25"74"-235,0 1 15,0-1-15,0-50 16,0 51-16,0-51 16,0 1-16,0 24 15,25 1-15,-25-26 16,0 51-16,24-26 16,-24-49-16,50 74 15,-25-25-15,0 75 16,-25-50-16,0 50 15,0-74-15,0 49 16,0-75-16,0 51 16,0-51-16,0 1 15,0 49-15,0-25 16,0 1-16,0-1 0,-25 1 16,25-1-16,-25-24 15,25 24-15,-25-24 16,0-26-16,25 26 15,0-25-15,-24 24 16,-1-24-16,25 0 16,-25 0-1,0 24 1,0 1-16,0-25 16,-24 0-16,24 0 15,-25 24-15,1-24 16,-1 25-16,1-26 15,24-24-15,-50 25 16,51-25-16,-1 0 16,0 0-16,0 0 0,0 0 15,1-25 1,24 1-16,0-51 16,0 26-16,24-76 15,1 51-15,25-50 16,-25 99-16,-1-24 15,1 24-15,-25 0 16,25 25-16,0 0 16,0 0-1,-25 25 1,0 0 0,0-1-1,0 26-15,0-25 16,0 24-16,24 1 15,1 74-15,-25-25 16,25 25-16,0 50 16,24-25-16,26 24 0,-50 26 15,-25-50-15,24 24 16,-24-49-16,0-49 16,0 24-16,0-25 15,0-24-15,-24 49 16,24-49-16,0-1 15,0 26-15,0-26 16,0 1-16,0 25 16,0-26-16,0-24 15,0 0-15,0 24 16,0-24-16,0 0 16,0 0-1,0 0 1,0-1-16,0 1 15,0 25 1,0-1-16,0 26 16,0-26-16,24 26 0,1 24 15,-25-25-15,25 1 16,0-26-16,-25-24 16,0 0-16,50 0 15,-26-25 16,1 0 1,0 0-1,-25-25-31,25 0 16,24 0-1,-24 25-15,25-49 0,-25 24 31,-1 25-31,-24-25 0,25 25 16,0 0 0</inkml:trace>
  <inkml:trace contextRef="#ctx0" brushRef="#br0" timeOffset="2463.42">12254 11633 0,'24'0'219,"1"25"-204,25 0-15,-1 25 16,26 24-16,-26 0 16,1 50-16,0-99 15,-26 25-15,1 24 16,0 26-16,-25-26 15,25 50-15,-25-50 16,25 100-16,-25-25 0,24 0 16,-24 24-16,0-24 15,0 0-15,0 0 16,50 0-16,-50-75 16,0 50-16,0-50 15,0-24-15,0 49 16,0-24-16,0-26 15,0 26-15,0-50 16,25 24-16,-25 1 16,0-1-16,0-24 15,0 0 1,25 0-16,-25 24 16,24 26-16,-24-50 15,25 49-15,0-49 0,0 24 16,0 1-1,24 0-15,-24-1 0,0-24 16,24 0 0,1 0-16,0 24 0,-25-49 15,-1 25-15,51-25 16,-26 25-16,1-25 16,-25 0-16,0 0 15,-1 0-15,1 0 16,0 0-1,0 0 17,-25-50-17,0 25 1,0 75 31,-25-25-32,0 0-15,-24 24 16,-1-24-16,0 50 16,1-26-16,-50 26 15,49-1-15,-25 25 16,-24 0-16,25 25 16,-25 25-16,74-124 15,-25 49-15,25 26 16,-24-26-16,24-24 15,-49 74-15,-1-50 16,50 50-16,-24-49 16,-1 49-16,25-75 15,25-24-15,-24 25 16,-1-1-16,25-24 16,0 0-16,0 0 0,0-1 15,-25 26-15,25-25 16,0 24-1,0-24 1,0 25 15,0-25 32,0-1-48,-25 1 1,25 0-16,0 25 0,-49-50 16,49 25-1,0-1-15,-25 1 0,25 0 16,-25-25-16,0 50 16,0-26-1,0-24 1,1 25-1,-1-25 1,0 0 0,0 0 15,0 0-31,1 0 16,-1 0-1,25-25 16</inkml:trace>
  <inkml:trace contextRef="#ctx0" brushRef="#br0" timeOffset="9789.91">3473 9897 0,'74'0'187,"25"25"-171,25 0 0,0-1-16,-74-24 0,24 0 15,26 0-15,-26 0 16,50 0-16,-50 0 15,1 0-15,24 0 16,0 25-16,-24-25 16,24 0-16,0 25 15,-24-25-15,24 0 16,-50 0-16,26 0 16,-26 0-16,-24 0 15,25 0-15,24 0 0,-24 0 16,-1 0-16,1 0 15,0 0-15,-26 0 16,26 0-16,24 0 16,-24 0-16,-25 0 15,0 0-15,24 0 16,1 0-16,24 0 16,1 0-16,-1 0 15,-24 0-15,24 0 16,-24 0-16,-1 0 15,1 0-15,-25 0 16,24 0-16,-24 0 16,25 0-16,-25 0 15,24 0-15,-24 0 16,0 0-16,24 0 16,1 0-16,-25 0 15,0 0-15,24 0 0,-24 0 16,0 0-1,0 0-15,0 0 16,-1 0 0,1 0-1,0 0 1,0 0 15,-25-25 0,0 0 48</inkml:trace>
  <inkml:trace contextRef="#ctx0" brushRef="#br0" timeOffset="15579.51">7417 12179 0,'24'0'313,"-24"-25"-313,25 25 16,-25-25-1,0 1 1,25-1-16,0 0 0,24 0 15,-24 0 1,0 1 15,0-1-15,24 25 0,-49-50-1,50 50-15,-50-25 16,25 25-1,-25-24-15,25 24 16,-1 0-16,1 0 16,25-25-1,-25 25 1,-25-25-16,24 25 16,1 0-16,25-50 0,-25 26 15,0-1 1,-1 25-1,-24-25-15,25 25 16,-25-25 0,0-24 15,0 24-15,0 0-1,0 0 16,0 0-15,0 1 15,-25 24-31,25-25 16,-24 25 0,-1 0-1,25-25-15,-50 25 16,25 0-1,0-25 1,1 25-16,-1 0 16,25-25-16,-25 25 15,0 0-15,0-24 16,1 24-16,-1-25 16,0 25-1,25-25-15,-25 25 16,0 0-16,1 0 15,-1-25 1,0 25 0,0 0-1,-24 0 1,24 0 0,0 0-16,0 0 15,0-25 1,1 25-1,-1 0 1,0 0 15,0 0-15,-24 0 0,24 0-1,0 0 1,0 0-1,25 25 1,-25-25-16,1 0 16,-1 25-1,25 0-15,0 0 16,-25-1 0,25 1-16,0 0 15,0 25-15,0-1 16,0-24-16,0 0 15,0 0-15,0 24 16,0-24 0,0 0-16,0 0 15,0-1 1,25-24 46,-25 50-30,25-50-17,-25 25 1,24-25 62,1 0-47,0 0 1,0 0 14,0 0 1,-25 25-31,24-25 0,-24 24-1,0 1 1,25-25-1,-25 25-15,0 25 16,0-26 0,25-24-16,-25 25 15,25 0-15,-25 0 16,0 24-16,0-24 16,0 0-16,0 0 15,0 0-15,0 0 16,0-1-1,0 1-15,0 0 16,0 0 15,25-25 79,-1-25 15,-24 0-125,0 0 15,25 25 1,-25-24-16,0-1 47,25 0-32</inkml:trace>
  <inkml:trace contextRef="#ctx0" brushRef="#br0" timeOffset="18456.7">11559 11534 0,'0'25'187,"-25"-25"-171,25 25-16,-25 24 15,25-24-15,0 25 16,-24-50-16,24 25 16,0 24-16,-25-24 0,25 25 15,0-1 1,-25-24-16,0 0 0,25 24 16,-25-24-16,25 0 15,-24 0 1,24 0-1,-25 24 1,25-24-16,0 0 16,0 0-1,0 0 1,0-1 15</inkml:trace>
  <inkml:trace contextRef="#ctx0" brushRef="#br0" timeOffset="20475.41">11584 11609 0,'0'24'328,"25"-24"-328,-25 50 16,24-50-16,-24 25 0,25-25 15,-25 25-15,50-1 16,-50 1 0,25 0-1,-25 0 1,0 0-16,24-25 16,-24 24-1,25 1 1,0 0-1,-25 0-15,0 0 16,25-25 0,-25 24-16,25 1 15,-25 0 1,24-25-16,-24 25 16,0 0-1,0-1-15,25-24 16,-25 25-1,25-25 95,0 0-63,0-25-32,-1 1 1,-24-1-16,25 0 16,0 0-1,-25 0-15,0-24 16,0-1-16,25 50 15,-25-25-15,0 1 16,0-1-16,0 0 16,0-25-1,0 26 1,0-1-16,0 0 16,0 0-1,0 0-15,0 1 16,0-1-1,0 0 1,0 0 31,0 0-16,0 1-15,0-1 62,0 0 31,0 0-93</inkml:trace>
  <inkml:trace contextRef="#ctx0" brushRef="#br0" timeOffset="30646.09">11683 12700 0,'0'25'156,"0"0"-124,0 24-17,0-24 1,0 25-16,0-26 16,0 1-16,0 25 15,0-1-15,0 1 16,0-25-16,0 0 15,0-1-15,0 26 16,0 0 0,0-25-16,0-1 15,0 1-15,0 0 16,0 0 31,0 0-47,25-25 15,-25 24 1,0 1 0,0 0-1,25 0 1,-1-25 15,-24-25-15,25 25-1,25-25-15,-25 0 16,-1 25-16,51 0 0,-26 0 16,-24 0-16,0 0 15,25 0 1,-26 0-16,1 0 16,0 0-1,-25-24 16,25 24-15,0-25 15,-25 0 16</inkml:trace>
  <inkml:trace contextRef="#ctx0" brushRef="#br0" timeOffset="31810.73">11782 13097 0,'25'0'234,"0"0"-234,0 0 16,24 0-16,-24 0 16,0 0-1,0 0 1,-1 0 0,1 0 46,0 0-46,0 0 15,0 0-15,-1 0 15</inkml:trace>
  <inkml:trace contextRef="#ctx0" brushRef="#br0" timeOffset="33394.01">11782 12774 0,'25'0'313,"0"0"-298,0 0-15,-1 0 16,1 0-16,0 0 16,0 0-1,0 0-15,-1 0 16,1 0-16,0 0 31,0 0-31,0 0 0,24 0 16,-24 0-1,0 0 1,0 0-16,0 0 16,-1 0-1,1 0-15,0 0 16,0 0 0,0 0 15</inkml:trace>
  <inkml:trace contextRef="#ctx0" brushRef="#br0" timeOffset="39442.12">11832 13940 0,'0'25'344,"0"0"-329,0 0-15,0-1 63,0 1-48,0 25 1,0-25 0,0-1-16,0 26 15,0 0-15,25-26 16,-25 1-16,0 0 16,0 0-16,0 0 15,24-25 63,1 0 0,0 0-15,-25-25-63,25 0 16,0 0-16,-25 0 15,0 1-15,24 24 16,1-25-16,-25 0 15,0 0-15,25 25 16,0 0 15,0-25-15,-1 1 0,-24-1 15,25 25-16,-25-25 1,0 50 62,0 0-62,-25-1-16,1 1 15,24 25 1,0-25-16,-25-25 16,25 24-1,0 1 1,0 0 0,0 0-1,0 0 1,0 0 15,25-1 0,-1-24-15,-24 25 0,25-25-1,0 0 16,0 0 1,0-25-32,24 25 15,-49-24-15,25-1 16,-25 0-16,25-25 16,0 50-16,0-49 15,24 49-15,-49-25 16,25 0-16,0 0 15,-25 0 1,25 1 0,-25-1-16,0 0 31,24 25-31,-24-50 16,0 26-1,0-1 1,0-25-1,0 25 1,-24 25 78,-1 0-32,25-24-46,-25 24-16,25-25 31,-25 25-15,25-25-16,-25 25 15,25-25 32,-24 25 16</inkml:trace>
  <inkml:trace contextRef="#ctx0" brushRef="#br0" timeOffset="40403.24">12080 15354 0</inkml:trace>
  <inkml:trace contextRef="#ctx0" brushRef="#br0" timeOffset="43236.83">12154 15032 0,'0'-25'187,"-49"0"-155,49 0-32,-25 25 15,25-25 1,-50 25-16,25 0 15,1-24 1,-1-1 0,0 25-16,0 0 31,0 0-31,1 0 16,-1 25-1,0-25 1,25 24 15,-25-24-15,0 25-1,25 0-15,-24-25 16,24 25 0,-25 0-16,0-25 15,25 24-15,0 1 16,-25 25-16,25-25 15,0-1-15,0 26 16,0-25-16,0 0 16,0-1-16,0 1 15,0 0-15,0 0 16,0 0 15,25-25 47,0 0-46,24 0-1,-49-25-31,25 25 15,0 0 1,0 0-16,0 0 16,24-25-1,-24 25 1,25 0 0,-26-25-16,26 25 15,-25 0 1,0 0-16,-1 0 15,1 0 1,-25 25 47,0 0-32,0 0-16,0 0 17,0-1-32,0 1 15,0 0 1,0 0 15,-25-25-31,25 25 16,0-1-16,0 1 15,0 0 1,-24-25 0,24 25-1,0 0 1,-25-1 0,0-24-1,25 50 1,-25-50-16,25 25 31,-25-25-15,1 0 15,-1 0 16,0 0-32,0 0 17,0 0-1,1 0-15,-1 0 15,0 0 16,-25 0 0,26 0-16,-1 0 0,0 0 78,0 0-46,25-50-47,-25 50 62,1-25-63,-1 25 17,0 0-17,0-24 32,25-1-31,0 0-1</inkml:trace>
  <inkml:trace contextRef="#ctx0" brushRef="#br0" timeOffset="48350.24">11633 16272 0,'0'25'282,"0"-1"-267,0 1 1,0 0-16,0 0 15,0 0 1,0 0-16,0-1 16,0 26-1,0-25 1,0 0 15,0-1-15,0 1-16,0 0 15,0 25-15,0-26 16,0 1-16,0 25 16,0-25-16,0-1 15,0 1-15,-24-25 16,24 25-16,0 0 31,0 0-31,0-1 31,0 1 1,0-50 77,0-24-93,24 49-1,-24-25-15,0-49 16,25-1-16,-25 1 16,25-1-16,-25 26 15,0 24-15,0 0 16,0-24-16,0-1 15,0 0 1,0 25 0,-25-24-1,25 24 1,0 0-16,0 0 0,0 1 31,0-26 0,0 25 32,25 25-1,0 0-62,0 0 16,-1 0 15,1 0-15,0 0 0,-25 50 15,25-50 0,0 0 0,-1 25-15,1-25 0,0 0-16,-25 24 31,0 1 0,0 0-31,0 0 16,0 0-1,0-1-15,0 1 16,-25-25-16,25 25 16,0 0-16,-25 25 15,25-26 1,0 1 15,-24 0-15,24 0-16,-25 24 15,25-24 1,0 0 0,0 0-16,-25 0 15,25 24 1,0-24-16,-25-25 0,0 0 31,50 0 235,0 0-251,-25 25-15,74-25 16,-49 25-16,25-1 16,-25-24-16,-1 0 15,26 25-15,-25 0 16,0-25-16,-25 25 15,24-25 1,1 25 0,0-25-16,0 0 15,0 24 1,-25 1 0,25-25-16,-1 0 15,-24 25-15,25 0 0,0-25 16,0 0-16,-25 25 15,25-25 1,-25 24 0,24-24-1,-24 25-15,25 0 16,0-25 15,-25 25 0,25-25 32</inkml:trace>
  <inkml:trace contextRef="#ctx0" brushRef="#br0" timeOffset="66912.58">11757 3820 0,'-24'0'281,"-1"0"-281,0 0 16,0 0-16,0 0 0,1 0 16,-1 0-1,-25 0-15,25 0 16,1 0-16,-26 0 16,-24 0-16,49 0 15,-50 0-15,26 0 16,-1 0-16,-24 0 15,-1 0-15,26 0 16,-51 0-16,51 0 16,-50 0-16,24 25 15,1-25-15,24 25 16,25-25-16,1 0 16,-26 0-16,-24 0 15,49 0-15,0 0 16,0 0-16,0 0 15,-24 0-15,24 0 16,-25 0-16,26 0 16,-51 0-16,50 24 15,0-24-15,1 0 16,-1 25 0,0-25-16,0 0 15,0 0 1,25 25-16,-24-25 31,24 50-15,0-26-1,0 1 17,0 0-17,0 0 1,0 0-1,0-1 1,0 1 0,24-25-16,-24 25 15,0 0 1,0 0 0,0 24-1,0-24-15,0 0 16,0 0-16,0-1 15,0 26-15,0-25 16,0 0 0,0-1-16,0 1 15,0 25-15,0-25 16,0-1-16,0 1 16,0 0-16,0 0 15,0 0-15,0 24 16,0-24-1,0 0-15,0 25 16,0-1-16,0 1 0,0-1 16,0 1-16,0-25 15,0 24-15,0 1 16,0 24-16,0-49 16,0 25-16,0-1 15,0-24-15,0 0 16,0 0-16,0 0 15,0-1-15,0 26 16,0-25-16,0 0 16,0 24-1,50-49 1,-50 50-16,0-25 16,0-1-1,25 1-15,-25 0 16,25-25 31,-1 0 0,1 0-32,0 0 16,0 0-15,0 0-16,0 0 16,-1 0-16,51 0 15,-26 0-15,1 0 16,49-25-16,-24 25 16,24 0-16,-25 0 15,-24-25-15,49 25 0,-74 0 16,24 0-1,26 0-15,-50 0 0,-1 0 16,1 0-16,0 0 16,0 0-16,24 0 15,-24 0-15,0 0 16,0 0-16,0 0 16,49 0-16,-49 0 15,0 0-15,24 0 16,1 0-16,0 0 15,-26 0 1,26 0-16,0 0 16,-26 0-16,1 0 15,0 0 1,0 0-16,0 0 16,-1 0-1,1-24-15,0 24 16,0 0-16,0-25 0,-1 25 15,1 0 1,0 0-16,0 0 31,-25-25-15,25 25 0,-1-25-16,1 0 31,-25 1 0,0-1-15,25 25-16,-25-25 15,0 0-15,0 0 16,0 1 0,0-26-16,0 0 31,0 26-31,0-1 15,0 0-15,0 0 16,0 0-16,0 1 16,0-1-16,0 0 15,0-25 1,-25 1 0,25 24-16,0-25 15,0 1-15,0-1 16,0 1-16,0-1 15,0-25-15,0 26 16,0-26-16,0 1 16,0 24-16,0-24 15,0 0-15,0 24 16,0 0-16,0-24 16,0 24-16,0 1 0,0 24 15,0-25-15,0 26 16,0-26-16,0 25 15,0-49-15,0 24 16,0 25-16,0-24 16,0-1-16,0 0 15,-49-24-15,49 24 16,0 26-16,0-1 16,0-50-16,0 51 15,0-1-15,0 0 16,0 0-1,0-24 1,-25 49 0,25-25-16,-25 25 78,0 0-63,0 0 1,25 49 0,-49-24-1,24-25 1,0 50-16,0-25 16,1-1-1,-1 1-15,0 0 16,0 0-1,0-25-15,1 25 16,-26-25 0,25 24-1,0-24 1,1 0-16,-1 25 16,25 0-1,-50 0-15,25-25 16,25 25-1,-24-25 1,-1 0 0,0 0 15,25 24-15,-25-24-1,0 0 1,1 0-16,-1 0 47</inkml:trace>
  <inkml:trace contextRef="#ctx0" brushRef="#br0" timeOffset="72071.94">2480 5259 0,'50'0'281,"99"0"-281,-99 24 16,24 1-16,50 0 15,50 0-15,-26 0 16,51 24-16,-26 1 16,76-25-16,-1-1 15,0 1-15,-50-25 16,0 25-16,1 0 16,-25-25-16,-50 0 15,49 25-15,-24-25 16,-124 24-16,24-24 0,51 0 15,-1 0-15,0 0 16,50 0-16,-25 0 16,25 25-16,24 25 15,-49-50-15,-24 0 16,24 0-16,-50 0 16,50 0-16,-49 0 15,49 0-15,-50 0 16,50 0-16,-99 0 15,49 0-15,75 0 16,0 0-16,-75 0 16,-24 0-16,49 0 15,-49 0-15,-1-25 16,26 25-16,-26-25 16,1 25-16,24 0 15,1 0-15,24-25 0,-49-24 16,24 49-16,0-25 15,-49 0-15,25 0 16,-25 25-16,24-24 16,1 24-16,-25-25 15,0 25-15,-1 0 16,26 0 15,-25-25 0,0 0 16,-25 0-47,24 1 16,1 24-16,-25-25 16,50 0-16,-50 0 15,25 0-15,-25-24 16,24 24-16,-24 0 0,25 0 15,0 25-15,-25-49 16,0 24-16,0 0 16,0 0-1,25 1 1,-25-1-16,25 0 16,-25 0-16,0 0 15,0 1-15,24-26 16,-24 25-1,0 0-15,0 0 16,0 1-16,0-1 16,0 0-1,0 0 1,0 0-16,0 1 16,0-1-16,0 0 15,0-25 1,0 26-16,0-26 15,25 50 1,-25-25-16,0 0 16,0 1-16,0-26 15,0 25 1,0 0 0,0 1-1,0-1-15,0 0 16,0 0-1,0 0 1,0 1-16,0-1 16,-25 25-16,1-50 31,-1 50-31,25-25 16,-25 25-16,0-24 15,0-1-15,-24 25 16,-1-25-1,25 25-15,1-25 16,-26 25-16,-24-25 16,74 1-16,-25 24 15,-25 0-15,0-25 16,1 25-16,-1 0 16,1-25-16,-51 25 15,26-25-15,-25 25 16,24 0-16,-49-25 15,25 25-15,-50 0 16,50-24-16,-75 24 16,125 0-16,-50 0 0,-75 0 15,0 0 1,-49 24-16,25 1 16,-1-25-16,1 25 0,49-25 15,-25 25-15,1-25 16,74 0-16,-26 0 15,26 0-15,-50 0 16,75 0-16,-25 0 16,74 0-16,0 0 15,-24 0-15,-1 0 16,-24 0-16,-1 0 16,1 0-16,24 0 15,1 0-15,-26 0 16,25 0-16,-49 0 15,50 0-15,-26 0 16,1 0-16,24 0 16,1 0-16,24 0 0,-25 0 15,1 0 1,24 0-16,-25 0 0,1 0 16,-1 0-1,25 0 1,0 0-16,-24 0 15,24 0-15,0 0 16,0 0-16,1 0 16,-51 0-1,50 0-15,1 0 16,-1 0-16,-50 0 16,50 0-16,1 0 15,-26 0-15,0 0 16,1 0-16,-1 0 0,25 0 15,-24 0 1,24 0-16,0 0 0,0 0 16,1 0-16,-1 0 15,-25 0 1,25 0 0,1 0-16,-1 0 15,0 0-15,0 0 16,-24 25-16,24-25 15,0 0-15,-25 0 16,26 0-16,-1 0 16,0 0-1,0 0 1,-24 0-16,49 24 16,-25 1-1,0 0 1,0-25-16,0 0 15,25 25 1,-25-25-16,1 0 16,-1 25-16,0-25 15,25 24 1,-50 1-16,50 25 16,-49-50-16,49 49 15,-25-24 1,0 25-1,25-25-15,0-1 16,-25-24-16,25 25 16,-24 0-1,24 0 1,-50 0-16,50-1 16,-25 1-1,0 0-15,25 0 16,-24 24-1,24 1 1,-25-25-16,25 0 16,-25-1-16,0 26 15,0-25 1,25 0-16,0-1 31,0 1 16,0 25-31,0-25-1,0 24 1,0-24 0,0 25-1,0-25 1,0-1-1,0 1 17,0 0-32,0 0 15,25 0 1,-25-1-16,25-24 16,-25 25-1,25-25-15,-25 25 16,25 0-16,-25 0 15,0-1 1,24-24 0,-24 25-16,0 0 15,25-25 1,0 0 0,-25 25-1,25-25-15,0 0 31,-1 0 1,1 25-17,0-25 1,0 0 0,-25 24-1,25-24-15,-1 0 47,1 0-16,0 0 1,0 0-17,0 0 16,-1 0 1,1 0 15,-25-24 15,25 24-62,0 0 31,25 0 16,-26 0 0,1 0-31,0 0-1,0 0 1,24 0 0,-24 0-1,0 0 1,0 0 15,0 0 0,-1 0 1,1 0 14,0 0 17,0 0-1,0 0-30,-1 0-17,1 0 48</inkml:trace>
  <inkml:trace contextRef="#ctx0" brushRef="#br0" timeOffset="77345.37">14461 5457 0,'0'25'203,"0"24"-187,0 26-16,0-1 15,0-24-15,0 49 16,0-74-16,0 0 15,0 24-15,0-24 0,0 50 16,0-51-16,0 1 16,0 25-16,0-25 15,0-1-15,0 26 16,0-25 0,0 0-16,0-1 15,0 1-15,0 25 16,0-25-1,0-1 1,0 1 0,0 0-16,25-25 109</inkml:trace>
  <inkml:trace contextRef="#ctx0" brushRef="#br0" timeOffset="78520.64">14163 6548 0,'50'0'219,"-25"0"-219,24 0 15,1 0-15,0 0 16,-1 0-1,-24 0-15,0 0 16,25 0-16,-26 25 16,1-25-1,0 25-15,25-25 16,-26 25-16,1 0 16,0-25-16,0 0 15,24 0 1,-24 49-16,0-49 15,0 0 1,-25 25-16,25-25 16,-1 0 15</inkml:trace>
  <inkml:trace contextRef="#ctx0" brushRef="#br0" timeOffset="79917.16">15503 6052 0,'25'0'266,"0"0"-251,-1 0-15,51 0 16,-26 0-16,26 0 16,-1 0-16,-24 0 15,-25 0-15,24 0 16,-24 0-16,25 0 16,-26 0-16,1 0 15,25 0-15,-25 0 16,-1 0-16,1 0 15,0 0-15,25 0 16,-26 0-16,1 0 16,0 0-16,0 0 15,0 0 1,0 0-16,-1 0 0</inkml:trace>
  <inkml:trace contextRef="#ctx0" brushRef="#br0" timeOffset="80868.81">15701 6350 0,'50'0'188,"0"0"-173,24 0-15,-49 25 16,49-25-16,-24 0 0,-1 0 16,-24 0-16,0 0 15,49 0-15,1 0 16,-26 0-16,1 0 16,25 0-16,-51 0 15,1 0-15,0 0 16,25 0-16,-26 0 15,1 0 1,0 0 31,0 0-16</inkml:trace>
  <inkml:trace contextRef="#ctx0" brushRef="#br0" timeOffset="105042.61">5953 11311 0,'-25'0'297,"1"0"-297,-26 0 0,25-25 16,0 0-1,-49 25-15,49-24 0,-25 24 16,1-25-16,-1 25 16,-24-50-16,24 25 15,1 25 1,-1 0-16,-24-25 16,49 1-16,-25 24 15,-24-25-15,24 0 16,1 25-16,24-25 15,-25 25-15,1 0 16,-1 0-16,25 0 0,0 0 16,-49 0-16,24 0 15,25 0-15,1 0 16,-1 0-16,-25 0 16,25 0-16,1 0 15,-26 0 1,0 0-16,26 0 15,-26 0 1,25 0-16,-24 0 16,-1 0-16,0 0 15,-49 0-15,25 25 16,24-25-16,-24 25 16,-1 0-16,1-25 15,24 24-15,1 1 16,-1-25-16,0 0 15,1 50-15,24-50 32,0 25-32,-24 0 15,24 24-15,0-24 16,-25 25-16,26-1 16,-51-24-16,50 74 15,-24-74-15,-1 0 16,1 49-16,-26 1 15,26-1-15,-51 25 16,51 0-16,-1-49 16,0 74-16,26-99 15,-26 0-15,25 74 16,-24-49-16,-26 24 16,26 0-16,24 1 15,-25-26-15,25 26 16,-24-1-16,24 1 15,0 24-15,0-25 16,-24 75-16,24-74 0,0 24 16,0-25-16,1 1 15,-1 24-15,25-50 16,-25 51-16,25-1 16,0 0-16,0-49 15,0-1-15,0 26 16,0-26-16,0 26 15,0 24-15,0-25 16,0 26-16,0-26 16,0 0-16,0 1 15,0-26-15,0 26 16,0-26-16,25 1 16,-25 24-16,49-24 15,-24-25-15,0 24 16,25 26-16,-50-50 0,49 24 15,1 51-15,-1-26 16,-24-24-16,25 24 16,-25-24-16,-1-26 15,26 26-15,-50 0 16,50-1-16,-50-24 16,49 25-16,26-1 15,-1 26-15,-49-51 16,49 51-16,-24-26 15,0 1-15,-1 0 16,26 49-16,-51-49 16,51-1-16,-26 26 15,1-26-15,0-24 16,-26 25-16,26-50 16,0 74-16,-26-74 15,1 25-15,25 0 16,-1-25-16,-49 24 15,25-24-15,0 0 16,0 0-16,49 0 16,-24 0-16,0 0 15,24 0-15,0 0 16,50 0-16,-49 0 16,49 25-16,-50-25 15,50 0-15,25 0 16,-25 0-16,0 50 15,-25-50-15,1 25 16,-1-25-16,-25 0 16,25 24-16,-49-24 15,0 0-15,-26 0 16,51 0-16,-26 0 16,1 0-16,49 0 0,-49 0 15,-1 0-15,26 25 16,-25-25-16,-1 25 15,26-25-15,-1 25 16,-24-25-16,-1 0 16,-24 0-16,0 0 15,49 0-15,-24 0 16,24 0-16,1 0 16,24 25-16,0-25 15,0 0-15,1 0 16,-1 0-16,0 0 15,-49 0-15,24 0 16,0 0-16,1 0 16,24 0-16,-49 0 15,24 0-15,-24 0 0,-1 0 16,26 0-16,-1 0 16,0-25-16,-49 25 15,75-25-15,-76 25 16,26-25-1,-25 25-15,24 0 0,1 0 16,-25 0-16,0-25 16,49 25-16,-49 0 15,24-24 1,-24 24-16,25 0 16,-1-25-16,-24 25 15,0 0-15,0 0 16,49 0-16,-49-25 15,0 25-15,24 0 16,1 0-16,-25 0 16,0 0-1,-1 0-15,51 0 0,-25 0 16,-1 0 0,-24 0-16,49 0 0,-24 0 15,24 0-15,1 0 16,-26 0-16,1 0 15,24 0-15,-24 0 16,49 0-16,-49 0 16,-1 0-16,-24 0 15,25 0-15,-1 0 16,-24 0 0,0 0-16,25-25 31,-25 25-16,-1-25-15,1 25 16,25 0 0,-1-24-16,-49-1 15,50 25-15,-25-50 0,0 50 16,49-25-16,-74 1 16,25-1-16,24 25 15,-49-25-15,50 25 16,0-74-16,-26 74 15,1-25-15,-25 0 16,50 25-16,-50-50 16,49 50-16,-49-24 15,25-1-15,-25 0 16,25 25-16,0 0 16,-25-25-16,25 25 15,24-50-15,-24 26 16,0-1-1,0 0-15,-1 0 16,1 0 0,0 25-16,-25-24 0,25 24 15,-25-25-15,25 0 16,-25 0 0,0 0 15,0 1-16,24-1-15,-24 0 16,0-25-16,0 26 16,25-26-16,0 25 15,0-24-15,-25-1 16,25 25 0,-25 0-1,0 1-15,0-1 16,0 0-1,0 0 1,0 0-16,0-24 16,0-26-16,0 1 15,0 24-15,-50-24 0,50-1 16,-25 1-16,25 24 16,-25 1-16,1-26 15,24-24-15,-25 50 16,0-26-16,0 1 15,0 24-15,1-49 16,-1 25-16,0-26 16,0 51-16,0 24 15,1-50-15,-26 1 16,50 24-16,0-24 16,-25 24-16,0 1 15,1-26-15,24 26 16,-25-1-16,0 1 15,25-1-15,-25 0 16,25 1-16,0-26 0,-25 51 16,25-1-16,-24-25 15,24 25-15,0-24 16,0 24-16,0 0 16,0 0-16,0 0 15,0-49-15,0 24 16,0 26-16,-25-1 15,25-50-15,0 51 16,0-1 0,0 0-16,0-25 15,0 26-15,0-1 16,0 0-16,0-25 16,0-24-16,0 24 15,0 1-15,0-26 16,0 26-16,0-1 15,25-24-15,-25 24 16,49-24-16,-49-1 0,0 50 16,0-24-16,0 24 15,0-49-15,0 49 16,0 0-16,0-25 16,0 1-16,0 24 15,0 0-15,0 0 16,0-24-16,0 24 15,0 0 1,0 0 0,0 1-1,0-1 48,-25 25-48,25-25-15,-24 0 16,-1 25 0,0 0-16,25-25 15,-25 25 1,-24-24 0,24 24-1,0-25-15,0 25 16,0 0-16,25-25 15,-74 0-15,74 0 16,-25 25-16,0 0 16,1-24-16,-1-1 15,0 25-15,0 0 16,0-25-16,1 25 16,-1 0-1,25-50-15,-25 50 16,-25 0-16,50-25 15,-49 25-15,24-24 16,0-1 0,-25 25-16,26 0 15,-1-25-15,0 0 16,0 25-16,-24 0 16,49-25-16,-25 25 15,0-24-15,0 24 16,0 0-16,-24-25 15,24 25-15,-25-25 16,1 25-16,-26 0 16,26 0-16,-1-25 15,-24 25-15,24-25 16,-24 25-16,49 0 16,-25 0-1,25 0-15,1 0 0,-26 0 16,0 0-16,26 0 15,-26 0 1,25 0-16,-49 0 0,24 0 16,-24 0-16,24 0 15,25 0-15,1 0 16,-26 0-16,0 0 16,26 0-1,-1 0-15,0 0 16,0 0-1,-24 0-15,24 0 16,0 0-16,0 0 16,-24 0-1,-1 25-15,25-25 16,0 25-16,0-25 16,1 0-16,-26 0 15,25 25 1,-24-25-16,24 25 0,-25-1 15,1-24-15,-1 25 16,0 0-16,1-25 16,-1 0-16,1 0 15,24 0-15,-25 25 16,1 0-16,-1-25 16,25 0-1,-24 0-15,24 24 16,0-24-16,-25 0 15,-24 25-15,24-25 16,1 25-16,-1-25 16,0 25-16,-24 0 15,-25 0-15,49-25 16,-24 0-16,-25 24 0,24-24 16,26 25-16,-26-25 15,1 25-15,-1-25 16,26 0-16,24 0 15,-25 0-15,1 0 16,24 0-16,0 50 16,-25-50-1,26 0-15,-1 0 16,-25 0 0,25 0-1,1 0 1,-1 0-16,0 0 15,0 0 17,0 0-1,1 0-31,-1 0 16,0 0-1,0 0 1,0 0-1,1 0 17,24-25-1,-50 25-31,25 0 31,0 0-15,25-25-16,-24 25 15,-1 0-15,0 0 16,0 0 0,-24 0-1,24 0 1,0 0 0,-25 0-16,26 0 0,-1 0 15,0 0 1,0 0-16,0 0 15,1 0-15,-26 0 16,25 0 0,0 0-1,-24 0 1,24 0 0,0 0-16,0 0 15,-24 0 1,-1 0-16,25 0 15,-24 0 1,-1 0-16,0 0 16,26 0-1,-26 0-15,0 0 16,26 0 0,-1 0-16,-25 0 0,1 0 15,24 0-15,0 0 16,-25 0-16,1 0 15,24 0 1,0 0 0,-24 0-1,24 0-15,-25 0 16,25 0-16,-24 0 16,-1 0-16,0 0 15,26 0-15,-1 0 16,-25 0-16,1 0 15,24 0 1,0 0 0,0-25-16,0 25 15,-24 0-15,24 0 16,0 0 15,0 0-15,1 0-1,24-25-15,-25 25 32,0 0-17</inkml:trace>
  <inkml:trace contextRef="#ctx0" brushRef="#br0" timeOffset="109334.65">11633 5854 0,'25'25'250,"-25"24"-235,25 51-15,0-51 16,0 50-16,-1-24 16,26-26-16,0 1 15,-26 0-15,-24 24 16,50-49-16,-25 24 0,49 26 16,-49-50-16,25 24 15,-26-49-15,1 25 16,0 25-16,0-26 15,0-24-15,0 25 16,-1-25-16,-24 25 16,50-25-16,-25 0 15,0 0 1,-1 0-16,1 0 16,0 25-16,0-25 15,0 0-15,-1 25 16,1-25-16,25 0 15,-1 0-15,-24 0 16,25 0 0,-1 0-16,26 0 15,-1 0-15,25 0 0,-24-50 16,49 25-16,-99 25 16,24-25-16,75-24 15,-49-1-15,-1 25 16,50-24-16,-74 24 15,24 25-15,-24-25 16,-25 0-16,49 1 16,0-1-16,-49 25 15,25-25-15,24 0 16,1 25-16,-51 0 16,1 0-16,25 0 15,-25-25-15,0 25 16,-1 0-1,1-24 17,25-1-1,-25 25 16</inkml:trace>
  <inkml:trace contextRef="#ctx0" brushRef="#br0" timeOffset="111348.3">14163 6127 0,'50'0'312,"-50"25"-312,25-25 16,0 0-1,-1 24-15,1-24 0,0 0 16,-25 25-16,25-25 16,0 0-1,0 0 1,-25 25-16,24-25 16,1 0-1,0 0-15,-25 25 16,25-25-1,0 0-15,-1 0 16,1 0 0,25 49-1,-25-49 1,-1 0 0,1 0 30,0 0 1,-25 25 16,0 0-16,0 0-16,0 0-15,0 24 15,0-24-31,-25-25 15,0 25 1,25 0 0,-24-1-16,24 1 47,-50-25-47,50 25 15,-25 25 16,25-26-15,0 1 0,-25 0-1,25 0-15,-24-25 0,24 25 16,0-1 0,0 1-1,0 0 48,-25-25-63,25 25 15,0 0 1,-25-25 0,25 25-1</inkml:trace>
  <inkml:trace contextRef="#ctx0" brushRef="#br0" timeOffset="113792.89">14734 6350 0,'-25'0'312,"0"0"-280,1 0-17,-1 0 1,0 0 0,0 0-1,0 0 1,1 0 15,-1 0-15,0 0 15,0 0 0,0 25 0</inkml:trace>
  <inkml:trace contextRef="#ctx0" brushRef="#br0" timeOffset="-171485.44">21109 1811 0,'0'25'297,"25"-1"-297,24 1 16,-24 74-16,74-49 15,-99 0-15,75-26 16,-51 51-16,100-1 15,-99-24-15,50 24 16,-1 1-16,1-1 0,-1 25 16,0 1-16,1-26 15,-26 0-15,1-24 16,0 0-16,-26-26 16,26 1-16,-50 0 15,25 0-15,0-25 16,-1 0-1,-24 25-15,25-25 16,0 0 31</inkml:trace>
  <inkml:trace contextRef="#ctx0" brushRef="#br0" timeOffset="-170237.97">22622 1885 0,'0'25'109,"0"25"-109,0 49 16,-25-25-16,0 25 15,0 25-15,1 0 16,-1-24-16,-25 24 16,25-50-16,25 50 15,-24-49-15,24-1 16,0-24-16,0 24 16,0 25-16,0 0 15,-25 1-15,25-1 16,-25 25-16,25-50 15,0 1-15,0 24 16,-25-49-16,25 24 16,-25-24-16,25 24 15,0 25-15,0-49 16,0 49-16,0-25 0,-24-24 16,24 49-16,-25-24 15,0 24-15,25-49 16,-25-1-16,25-24 15,0 49-15,0-49 16,-25 0-16,25 0 16,-24 49-16,24-49 15,0 25 1,0-26-16,-25 26 16,25 0-16,0-26 15,-25-24-15,25 50 16,-25-50-16,25 50 15</inkml:trace>
  <inkml:trace contextRef="#ctx0" brushRef="#br0" timeOffset="-164789.1">24036 5631 0,'-124'148'156,"0"101"-140,0-26-16,0-25 15,24 1-15,1-100 16,25 99-16,-25-98 16,24 48-16,26-24 15,-26 25-15,26-124 0,24 49 16,-25 26-16,1-26 16,-26 25-16,25-49 15,26 49 1,-26-49-16,0 24 0,1 1 15,24-51-15,0 51 16,0-50-16,-24 24 16,24 1-16,0-50 15,0 25-15,25-1 32,-24-24 14,24-24-14</inkml:trace>
  <inkml:trace contextRef="#ctx0" brushRef="#br0" timeOffset="-163632.55">22151 6201 0,'24'25'141,"51"0"-126,-26 0-15,26 24 16,-26 1-16,26-1 16,24 1-16,-25-50 15,26 50-15,-26-26 16,25 26-16,-49 0 15,24-26-15,26 1 16,-76 0-16,26 25 0,24-1 16,26 1-1,-51-25-15,50 24 0,1 26 16,-26-26-16,25 26 16,-49-26-16,24 1 15,26 0-15,-51-1 16,26 26-16,-26-26 15,1-24-15,-1 25 16,1-50-16,-25 49 16,24 1-16,-24-25 15,25-1-15,-1 1 16,-24 25 0,0-50-16,-25 25 15,50-25-15,-26 24 16,1 1-1,-25 0-15,25-25 16,0 50-16,0-50 0,-1 24 16,-24 1-1,25-25 1,-25 25-16,25-25 16,-25 25 30</inkml:trace>
  <inkml:trace contextRef="#ctx0" brushRef="#br0" timeOffset="-159622.71">7119 10418 0,'-50'0'219,"1"0"-219,-1-25 16,-49 0-16,24 1 15,-24 24-15,0-50 16,0 0-16,49 26 16,-49 24-16,25-25 15,-1-25-15,50 50 16,1 0-16,-51-25 15,26 1-15,-26-26 16,50 50-16,-49 0 16,24 0-16,1 0 0,24 0 15,-25 0-15,1-25 16,-1 25-16,25 0 16,0 0-16,-24 0 15,-1 0 1,25 0-16,1 0 15,-1 0 1,0 0-16,-25 0 16,26 0-1,-1 0-15,0 0 16,-49 0-16,49 0 16,-25 0-16,25 0 15,1 0-15,-26 0 16,0 50-16,1-50 15,-26 0-15,26 25 0,-1-25 16,-24 0-16,49 0 16,0 0-16,-25 0 15,1 0-15,-26 24 16,51-24-16,-51 0 16,1 25-16,24-25 15,1 25-15,-26-25 16,26 0-16,-26 0 15,1 0-15,49 0 16,-25 0-16,-24 0 16,49 0-16,0 0 15,0 25-15,1-25 16,-51 0-16,50 25 16,1-25-16,-1 0 15,25 24-15,-25-24 16,-25 0-16,50 25 15,-24-25-15,-1 0 0,25 25 16,-25-25-16,25 25 16,0 0-1,-25-1 1,0 1 15,1-25-15,24 25-1,0 0 17,0 0-1,0-1 0,0 1-15,0 0-16,0 0 15,24 0 1,26-1-16,-50 51 16,50-50-16,-1 24 0,1-24 15,-1 0-15,1 24 16,24 1-16,-24-50 16,0 50-16,-1-26 15,26 26-15,-1-25 16,25 0-16,-74-25 15,50 24 1,-51 1-16,26-25 16,0 0-16,-1 25 15,-24-25-15,49 0 16,-49 0-16,25 0 0,-25 0 16,49 25-1,-49-25-15,24 0 0,1 0 16,24 50-16,-49-50 15,0 0-15,0 0 16,25 0-16,-26 0 16,26 0-16,0 0 15,-1 0-15,1-25 16,-25 25-16,49 0 16,-24-25-16,24 25 15,0 0-15,-24 0 16,0 0-16,24 0 15,0-25-15,1 25 16,-1 0-16,-49 0 16,25-25-16,49 0 15,-49 25-15,-1-24 16,26 24-16,-26-50 0,1 25 16,24 0-1,1 1-15,-26 24 0,1 0 16,-25-25-16,-1 25 15,-24-25-15,25 25 16,0 0-16,0-25 16,0 0-1,-1 25-15,-24-24 16,25 24-16,-25-25 16,25 25-16,0 0 15,0 0 1,-1-25-16,1 25 15,0-25 1,25 25 0,-25-25-16,-1 1 15,26-1-15,-25 25 16,0-25-16,-1 25 16,-24-25 46</inkml:trace>
  <inkml:trace contextRef="#ctx0" brushRef="#br0" timeOffset="-158268.56">7392 11137 0,'49'0'297,"-24"0"-188,0 0-78,0-25-31,0 25 0,24 0 16,-24 0 0,0 0-1,0 0 1,-25-24 93</inkml:trace>
  <inkml:trace contextRef="#ctx0" brushRef="#br0" timeOffset="-153470.39">23540 2828 0,'0'-25'203,"0"0"-203,0 0 16,49 25-1,75-24 1,0-51-16,50 50 15,0-24-15,-26-1 16,1 25-16,-25-49 16,25 49-16,-99 25 15,49-25-15,-25 0 16,75 25-16,-50 0 16,25-24-16,50-1 15,-25 25-15,0 0 16,24 0-16,-73 0 0,48 0 15,-48 0-15,-1 25 16,-50-1-16,26-24 16,-26 25-16,-49 0 15,25 0-15,0 0 16,0-1-16,0-24 16,-25 50-16,24-25 15,26 24-15,-50 1 16,0 0-16,25-1 15,0-24-15,-25 50 16,0-1-16,0-24 16,0-26-16,24 1 15,-24 25-15,25 24 16,-25-24-16,0 24 16,0-24-16,0 24 15,0 1-15,0-1 0,0 25 16,0-24-16,0-1 15,0 25-15,-25-24 16,25 74-16,-49-50 16,24 50-16,25-125 15,0 76-15,-50-26 16,26 50-16,-26-25 16,25 50-16,0-50 15,-24 25-15,-26-49 16,26 49-16,24-50 15,-25 1-15,-24 73 16,49-73-16,0 49 16,-24-50-16,-1 50 15,1-74-15,24-25 16,0 74-16,0-49 0,-24-1 16,-26 26-1,25-1-15,1-49 0,-1 49 16,-49-24-16,74-25 15,-24 24-15,-26-24 16,1 25-16,24-26 16,-24 1-16,24 0 15,1 25-15,-26-50 16,75 25-16,-25-25 16,-24 24-16,49 1 15,-50-25-15,25 25 16,1-25-16</inkml:trace>
  <inkml:trace contextRef="#ctx0" brushRef="#br0" timeOffset="-152153.7">24954 6598 0,'0'25'234,"0"0"-203,-25-1-31,0 1 16,25 0 0,0 0-16,0 0 15,0-1-15,0 1 0,0 0 16,0 0 0,0 0-16,0 0 31,-25-25-31,25 49 15,0 1 1,-25-1-16,25 1 16,0-25-1,0 49-15,-25-49 16,25 0 0,0 0-1,0-50 48,25 0-32,25 0-15,-50 0-1,25 25-15,0-24 16,-1 24-16,1 0 15,25 0 1,-25 0-16,-1 0 16,1 0-16,50 0 15,-51 0-15,1 0 16,25 0-16,-1 0 16,-24 0-16,0-25 15,0 25-15,24-25 16,-24 25-16,0 0 0,0 0 15,0 0 1,-1 0 0</inkml:trace>
  <inkml:trace contextRef="#ctx0" brushRef="#br0" timeOffset="-149853.89">23713 2456 0,'-25'0'219,"25"24"-219,-24 1 15,24 0-15,-25 0 0,0 0 16,0-1-16,0 1 15,25 0-15,-24-25 16,24 25 0,-25-25 15,25 25-15,-25-25-16,25 25 15,-25-1 1,0 1-1,1-25-15,-1 0 16,25 25 0,-25-25-1,50 0 157,0 0-125,-1 0-31,1 0 31,0 0-32,0 0 1,0 0-1,-1 0-15,-24 25 16,25-25-16,0 0 16,0 0-16,0 0 31,-1 0-15,1 0-1,-25 25 1,25-25-16,0 0 15,-25 24 1,25-24 0,-1 25-16,1-25 15,25 0 1,-50 25 0,25-25-16,0 0 46,-1 0-30,1 25 0,0-25-1,-25 25-15,0-1 16,25-24-16,0 0 16,-25 25-16,0 0 15,24-25 1,1 0 15</inkml:trace>
  <inkml:trace contextRef="#ctx0" brushRef="#br0" timeOffset="-147582.77">20861 8954 0,'0'50'172,"0"49"-172,0 50 15,0 25-15,-25-25 16,25-1-16,-25 1 16,25-74-16,0 24 15,0-25-15,0 1 16,0-26-16,0 1 16,0 0-16,0-26 15,0 1 1,0 0-16,0 0 15,0 0 17</inkml:trace>
  <inkml:trace contextRef="#ctx0" brushRef="#br0" timeOffset="-145532.68">21307 8706 0,'-25'0'250,"-24"50"-250,24 24 16,-25-49-16,26 0 16,24 0-16,-25-25 0,0 0 15,25 25-15,-25-25 16,25 24-16,-25-24 15,1 25-15,24 0 16,-25-25-16,25 25 16,-50-25-16,1 0 15,49 25-15,-25 0 16,0-25-16,0 24 16,0-24-1,1 0-15,24 25 16,-25-25-1,25 25-15,-25-25 16,25 25 15,-25-25-15,25 25 0,-25-25-1,0 49-15,1-49 16,24 50-1,-50-50-15,50 25 16,-25-25-16,25 24 16,0 1-16,0 0 15,-25-25-15,1 0 16,24 25 0,0 0 15,0-1-31,-25 1 15,25 50 1,-25-1-16,25-24 16,0 24-16,0-24 15,0-1-15,0-24 0,0 25 16,0-1-16,0 1 16,0 24-1,0-24-15,0 0 0,25 24 16,-25-24-16,49 24 15,-24-24-15,25 24 16,-50-24-16,25-1 16,24 26-16,-24-51 15,0 51-15,-25-26 16,25-24 0,0 25-16,-1-1 15,26 1-15,-25 0 16,24-26-16,-49 26 15,50-25-15,-50 0 16,50-25-16,-26 25 16,1-1-16,0-24 15,0-24 1,0 24-16,24-50 16,-24 25-16,25 0 15,-26-24-15,76-1 16,-76-49-16,51 49 15,-50 1-15,74-75 16,-74 24-16,49-24 16,50 0-16,-74 0 15,24 0-15,-24 0 16,-50 50-16,25-25 16,-1 49-16,1-49 15,0 49-15,-25 25 16,0 1-16,0-26 15,0 0-15,0 26 16,-25-26-16,25 0 16,-25-24-16,1 49 15,-1-24-15,0-1 0,25-24 16,-25 24-16,0 25 16,1-49-16,-26 24 15,0 25-15,26-24 16,-26 24-16,50 0 15,-25 25-15,-25 0 16,26 0-16,-1-25 16,-25 25-16,1 0 15,24 0-15,0 0 16,-25 0-16,26 0 16,-26 0-16,25 0 15,-24 0-15,24 0 16,-25 0-1,25 0 17</inkml:trace>
  <inkml:trace contextRef="#ctx0" brushRef="#br0" timeOffset="-144034.3">23242 8830 0,'-25'0'219,"25"25"-172,25-25 0,25 0-32,-26 0-15,26 0 16,0-25-16,-26 1 16,26 24-1,0 0-15,-1-25 16,-24 25-16,0 0 15,49 0-15,-24 0 16,24 0-16,26 0 16,-26 0-16,25 0 15,-49 0-15,24 0 16,1 0-16,-26 0 16,1 0-16,24 0 15,-24 0-15,-1 0 16,1 0-1,-25 0-15,0 0 0,-1 0 16,26 0-16,0 0 16,-26 0-16,1 0 15,25 0-15,0 0 16,-26 0-16,1 0 16,0 0-16,0 0 15,24 0-15,-24 0 16,0 0 15,0 0-15,0 0-16,24 0 15,-24 0-15,25 0 16,-26 0-16,1 0 16,25 0-16,-25 0 31</inkml:trace>
  <inkml:trace contextRef="#ctx0" brushRef="#br0" timeOffset="-142687.5">24408 8781 0,'-50'0'219,"50"25"-188,0-1-15,0 1 0,0 0-16,0 25 15,-25-1-15,25-24 16,-24 25 0,24-1-1,0-24-15,0 0 16,0 0-16,0 0 15,0 49-15,0-49 16,0 24 0,0-24-16,0 25 15,0-1-15,0 1 16,0 24-16,0-49 0,0 0 16,0 0-16,0 24 15,0 1 1,0-25-16,0 0 0,0 24 15,0 1-15,0-25 16,0-1-16,0 26 16,0-25-1,0 0 1,0 0 0,0-1-16,-25 1 31,25 0 0,0 25-15,0-26-1,-25 1 1,25 0 31,0-50 93</inkml:trace>
  <inkml:trace contextRef="#ctx0" brushRef="#br0" timeOffset="-111365.55">25747 9624 0,'0'50'344,"0"-25"-344,25-1 16,-25 26-16,25 0 0,0-1 31,-25-24-31,24-25 15,-24 25 1,0 0 0,25-25-1,-25 24-15,25-24 16,-25 25 0,25 0-1,0-25-15,-25 25 16,25-25-1,-25 25 1,0 0-16,24-25 78,1 0-47,0 0 1,0-25-17,0 0 1,24 0-16,50-49 16,25-26-16,25 1 15,-50 50-15,25-51 16,0 26-16,0 0 15,-49 24-15,-1 0 16,26 1-16,-51-26 16,75 26-16,-74-1 15,24 25-15,-24-24 16,49-1-16,-25 0 0,-24 26 16,24-26-16,-24 0 15,0 1-15,-26 49 16,-24-25-16,25 25 15,-25-25 1,25 25-16,-25-25 16,25 1-1,0-1-15,0 0 32,-25 0-17,24 25 1,-24-25-16,-24 25 78</inkml:trace>
  <inkml:trace contextRef="#ctx0" brushRef="#br0" timeOffset="-109182.16">14114 2753 0,'0'25'313,"0"0"-298,25 25-15,24 24 16,-24-49-1,0 0-15,0-1 16,-25 1-16,24 0 16,1 25-16,0-50 15,-25 24-15,25-24 16,0 25 0,0-25-1,-25 25-15,24-25 16,1 0-1,-25 25-15,25 0 0,-25-1 16,25-24 0,0 0-16,-1 0 15,1 0 1,0 0 15,0 0-31,24 0 16,26-24-16,-26-26 15,26 0-15,24 26 16,-49-26-16,24 0 16,-24 1-16,24-1 15,25 25-15,-49 1 16,49-1-16,-24 0 16,-1 0-16,75-24 15,0 24-15,-50-25 16,25 25-16,-25 0 0,25 1 15,-49-1-15,-1 0 16,-24 0-16,-26 25 16,26 0-16,-25-25 15,24 25-15,1-24 16,0-1-16,-1 0 16,-24 25-16,25-25 15,-1 25-15,-24-25 16,25 1-16,-1 24 15,-24-25-15,0 0 16,0 25-16,-1-25 16,1 25-1</inkml:trace>
  <inkml:trace contextRef="#ctx0" brushRef="#br0" timeOffset="-84841.61">25896 8235 0,'-50'0'0,"1"0"16,-26 0-16,26 0 16,-1 0-16,1 0 15,-1 0-15,25-25 16,-24 25-16,-1 0 15,0 0-15,1 0 16,24 0-16,-25 0 16,-24 0-16,49 0 0,-49 0 15,-1 0-15,51 0 16,-1 0-16,0 0 16,-25 0-16,25 0 15,1 0-15,-26 0 16,0 0-16,26 0 15,-1 0-15,-50 0 16,1 0-16,24 0 16,26 0-16,-51 0 15,26 0-15,-1 0 16,0 0-16,1 0 16,-1 0-16,25 0 15,-49 0-15,49 0 16,0 0-16,1 0 15,-26 25-15,-25-25 16,51 0-16,-1 0 0,-25 0 16,1 25-16,24-25 15,-25 25-15,-24-25 16,-1 0-16,26 49 16,-1-24-16,-24 0 15,24 0-15,1 0 16,-1-25-16,25 0 15,-24 24 1,24-24 0,25 25-1,-25-25-15,0 0 16,0 25 0,1 25-1,-1-1 1,0-24-1,25 0 1,-25 24 0,25-24-1,-25 0 1,25 0-16,-24 49 16,-1 1-16,25-51 15,-25 26-15,25 25 16,-25-26-16,0 1 15,25 24-15,0-49 16,0 0-16,0 24 16,-25 1-16,25 0 15,0-26 1,0 1-16,0 0 16,0 25-16,0-26 15,0 26-15,0-25 0,0 24 16,0-24-16,0 25 15,0-1 1,0 1-16,0-25 16,0 0-1,25-1 1,-25 1 0,0 25-16,25-50 15,-25 25 1,25 0-16,-25-1 15,25 1-15,0 25 16,-1-25-16,-24-1 16,50 1-16,-50 0 15,25 0-15,-25 24 16,74-24-16,-49-25 16,0 25-16,0 0 15,-1 0-15,26-1 0,0 1 16,-50 0-16,24-25 15,1 0-15,25 25 16,-1 0-16,-24-25 16,25 24-16,-25 1 15,24-25-15,1 50 16,-25-50-16,-1 0 16,51 0-16,-26 25 15,-24-25-15,25 24 16,-1 1-16,1-25 15,25 0-15,-1 0 16,-49 25-16,0-25 16,-1 0-16,26 0 15,0 25-15,-26-25 16,1 0-16,25 0 16,-1 0-16,-24 0 0,0 0 15,25 0 1,-26 0-1,26 0-15,-25 0 16,0-25-16,24 25 16,26-50-16,-26 50 15,-24-24 1,49-26-16,-49 25 16,25 0-16,-25 1 15,24-1-15,1 0 16,0-49-16,-1 74 15,-24-50-15,0 25 16,24 0-16,-24-24 16,25 24-16,-50 0 0,74-24 15,-49-1 1,0 25-16,0 25 16,-25-25-16,24 1 15,1-26-15,0 25 16,0-25-16,-25 1 15,0 24-15,25 0 16,-1-49-16,-24 49 16,25 0-16,-25-24 15,25-1 1,-25 25-16,0-24 16,50 24-16,-50 0 15,0-49-15,24 49 16,-24-25-16,0 25 15,0-49-15,25 49 16,-25 0-16,25-24 16,-25-1-16,0 25 0,0 1 15,0-26-15,0 25 16,0 0-16,0 0 16,0 1-16,0-1 15,0 0-15,0 0 16,0-24-16,0 24 15,0 0 1,0 0-16,0 0 31,0-24-31,0 24 16,0 0 0,0 0-1,0-49 1,0 49-1,0-24-15,25 49 16,-25-25-16,0-25 0,0 25 31,0 1 1,0-1-32,0 0 31,0 0-31,0 0 31,0 1-31,0-1 31,25 25 1,-25-25-17</inkml:trace>
  <inkml:trace contextRef="#ctx0" brushRef="#br0" timeOffset="-73153.71">6201 670 0,'-25'25'156,"1"-25"-140,24 24-16,-25 1 15,0 0 1,-25 0-16,26 0 16,-1-1-16,0 26 0,-49-25 15,-1 24-15,25 26 16,-24-50-16,0 49 16,24 0-16,-24 1 15,-1-50-15,26 74 16,-1-74-16,0 24 15,1-24-15,49 25 16,-50-26-16,25 1 16,1 0-16,-26 0 15,50 0-15,-25-25 16,0 49-16,1-49 16,-26 25-1,25-25-15,25 25 16,-49 0-16,24 0 15,-50 24-15,50-24 16,1-25 0,-1 25-16,0-25 15,-25 0 1,50 25 0,-24-1-1</inkml:trace>
  <inkml:trace contextRef="#ctx0" brushRef="#br0" timeOffset="-70537.42">6226 670 0,'50'0'234,"-26"25"-218,26-1-16,24-24 16,-24 25-16,24-25 15,-24 25-15,0-25 16,-26 25-16,26-25 16,0 49-16,-26-49 15,26 0-15,-25 25 16,25 0-1,-26-25-15,1 0 16,0 25-16,0-25 16,24 25-16,1-25 0,-25 24 15,24 1-15,26 0 16,-26 0-16,-24-25 16,0 25-16,49-25 15,-49 24-15,0 1 16,0-25-1,0 0-15,24 25 16,-24 0-16,25 0 16,-26-1-16,26 1 15,24 0-15,-24 0 16,49-25-16,-24 74 16,-1-49-16,-24-25 15,-1 50-15,1-26 16,0-24-16,-26 0 15,1 25-15,25 0 0,-1 0 16,1 0 0,-25-1-16,49-24 0,-49 0 15,49 0-15,-49 0 16,25 25-16,-25 0 16,49-25-1,-49 0-15,0 0 16,24 25-16,1-25 15,-25 25-15,0-25 16,-25 25-16,49-25 16,1 24-1,-25-24-15,-1 0 16,1 25 0,0-25-1,25 0 1,-26 0-16,1 0 15,25 0 1,-50 25 0,25-25-16,-1 25 15,1-25 1,0 0-16,0 0 31</inkml:trace>
  <inkml:trace contextRef="#ctx0" brushRef="#br0" timeOffset="-68808.35">9227 1463 0,'25'25'313,"0"-25"-297,0 0-16,0 0 15,-25 25-15,24-25 16,-24 25-16,25-25 15,0 25-15,0-1 16,0-24 0,-25 25-1,24-25 1,-24 25 0,25-25-1,0 25 16,-25 0-31,50 0 16,-26-25-16,1 24 16,0-24-1,-25 25 17,25-25-32,0 0 46,-1 0-30,1 0-16,0 25 31,-25 0 63,0 0-78,0-1 31,0 1-32,0 0 1,-25-25-16,0 25 15,1 0-15,24-1 16,-25-24-16,0 0 16,0 25-16,25 0 15,-25-25 1,1 0-16,-1 25 16,0-25-1,25 25 1,-25-25-1,0 0 32,50-50 31</inkml:trace>
  <inkml:trace contextRef="#ctx0" brushRef="#br0" timeOffset="-66764.97">4713 1488 0,'0'25'219,"0"0"-204,-25 0 1,25 24-16,-25-24 0,25 0 16,-25 25-16,1-1 15,-1 1 1,-25-1-16,25-24 0,1 0 16,24 0-16,-25 0 15,25-1-15,0 1 31,-25-25-15,0 0 15,0 0 1,50 0 202,0 0-218,0 0-1,24 0 1,-24 0-1,0 0-15,25 0 32,-26 0-32,1 0 15,0 25-15,25 0 16,-26-25 0,26 0-1,0 25 1,-1-25-1,-24 24 1,0-24 0,0 0-1,0 0-15,-1 0 16,1 0-16,0 0 31,0 0-15,0 0-1,-1 0-15,1 25 0,0-25 16,0 0 0,0 0 15,-1 0 0,1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1:08:01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4093 5978 0,'25'0'0,"24"0"16,26 0-16,-51 0 15,26 0-15,0-25 16,24 25-16,25 0 16,-49 0-1,-1-25-15,1 25 16,49-24-16,-24 24 16,-1 0-16,1 0 15,-26 0-15,1 0 16,24 0-16,-24 0 15,-1 0-15,26 0 16,-26 0-16,1 0 0,24 0 16,-24 0-16,-25 0 15,49 0-15,-49 0 16,0 0-16,0 0 16,-1 0-16,26 0 15,25 0-15,-51 0 16,26 0-16,24 0 15,-49 0-15,50 24 16,-26-24-16,26 25 16,-26-25-16,1 25 15,-1-25-15,1 0 16,0 0-16,24 0 16,-49 0-16,24 0 0,1 0 15,0 0-15,-1 0 16,-24 0-16,50 0 15,-26 0-15,1 0 16,49 0-16,-25-25 16,-24 0-16,24 25 15,-49 0-15,25 0 16,-1-24-16,-24 24 16,0 0-16,0 0 15,0 0-15,-1 0 16,26 0-16,24 0 15,-24 0-15,24 0 16,-49 0-16,0 0 16,0 0-16,49 0 15,-24 0-15,0 0 16,49 0-16,-50-25 16,75 25-16,-49-25 15,74 0-15,-50 25 0,50-50 16,-50 26-16,25-1 15,-25 25-15,25-25 16,-49 0-16,-1 25 16,0 0-16,-24 0 15,-25 0-15,24 0 16,-24 0-16,0 0 16,0 0-16,49 0 15,-24 0-15,-1 0 16,1 0-16,24 0 15,-49 0-15,25 25 16,24-25-16,-24 0 16,0 25-16,24 24 15,-49-49-15,49 0 16,-49 0-16,49 0 0,-24 0 16,0 0-16,24 0 15,-24 0-15,24 0 16,-24 0-16,-1 0 15,1 25-15,49-25 16,-49 0-16,24 0 16,25 25-16,-24 0 15,24-25-15,-25 0 16,26 25-16,-26-25 16,0 0-16,26 0 15,-51 0-15,50 0 16,-49 25-16,0-25 15,24 0-15,-24 0 16,24 0-16,1 0 16,-1 0-16,75 0 15,-124 0-15,49 0 0,50 0 16,-50 0-16,26 0 16,-51 24-1,50-24-15,-49 0 0,-25 0 16,49 0-16,-24 0 15,-25 0-15,0 0 16,-1 0-16,26 0 16,0 0-1,-26 0-15,1 0 16,50 0-16,-26 0 16,26 0-16,-1 0 15,-49 0 1,24 0-16,1 0 15,0 0-15,-26 0 16,1 0-16,0 0 16,25 0-16,-26 0 15,1 0-15,0 0 16,25 0-16,24 0 16,-24 0-16,-1 0 15,51 0-15,-51 0 16,26 0-16,-51 0 15,1 0-15,0 0 16,0 0-16,0 0 16,-1 0-16,1 0 15,0 0-15,0 0 16,24 0 0,-24 0-1,0 0-15,0 0 16,24 0-1,-24 0-15,0 0 0,0 0 16,0 0 0,-1 0-16,1 0 15,0 0 1,0 0 15,0 0 0,-1 0-31,1 0 32,-25-24 15,25 24-47,-25-25 46,0 0-30,0 0 15,0 0-31,0 0 16,50 25-16,-50-24 31,25 24-15,-25-25-1,24 0 1,1 0 0,-25 0-16,25 25 15,0-24-15,0-1 16,-1 0 15,-24 0 0,0-24 1,0 24 15,0 0-16,0 0 0,0 0 0,-24 25 1,24-24-17,-25-1-15,0 25 31,0 0 1,0 0-17,1 0 17,-26 0 30,50-25-31,-25 25-15,25-25 0,-25 25-16,25-25 15,-25 1 1,1-1-16,-26 0 15,25 0-15,0 0 16,25 1-16,-24 24 16,-1 0-16,0-50 15,-25 50-15,26-25 16,-1 0-16,0 25 16,-25 0-16,26-24 15,-1 24-15,0 0 16,0 0-1,0 0-15,1 0 16,-1 0 0,0 0-1,-25-25-15,1 0 16,24 25-16,-25-25 16,26 25-1,-1 0-15,-50 0 0,26-49 16,24 49-16,-25-25 15,-24 0-15,24 25 16,25 0-16,-24-25 16,-50 0-16,-1-24 15,1-1-15,-25 25 16,0-24-16,25 24 16,0 0-16,24 0 15,-24 0-15,25 25 16,-75-24-16,50-1 15,-50-25-15,25 25 16,-25 1-16,99 24 16,-74-25-16,25 25 15,-99-25-15,24 25 16,0 0-16,50 0 0,-24 0 16,48 0-1,-24 0-15,50 0 0,-50 0 16,25 25-16,-25-25 15,49 0-15,-24 0 16,25 0-16,-26 0 16,26 0-16,-25 0 15,74 0-15,-49 0 16,24 0-16,-74 0 16,0 0-16,25 0 15,-50 0-15,50 0 16,-25 0-16,49 0 15,-49 0-15,50 0 16,-26 0-16,-24 0 16,50 0-16,0 0 15,-75 0-15,0 25 16,0-25-16,0 0 0,50 0 16,74 0-16,-74 0 15,25 0-15,-1 0 16,1 0-16,24 0 15,-49 0-15,25 0 16,-75 0-16,74 0 16,-24 0-16,25 0 15,24 0-15,-24 0 16,-1 0-16,1 0 16,24 24-16,1-24 15,-26 0-15,26 25 16,-1-25-16,25 0 15,-49 0-15,-1 0 16,-24 0-16,50 25 16,-26-25-16,1 25 15,24-25-15,1 0 0,-26 25 16,25-1-16,1-24 16,-26 25-16,1 0 15,0 0-15,-75 0 16,0-1-16,124-24 15,-49 25-15,-1-25 16,1 0-16,0 25 16,-1 0-16,1 0 15,-1-25-15,26 0 16,-26 24-16,-24 1 16,49 0-16,-24-25 15,24 0-15,1 0 16,-26 0-16,1 0 15,24 50-15,26-50 16,-26 0-16,-24 0 16,24 25-16,-49-25 15,49 0-15,0 24 0,-24 1 16,24-25-16,-24 25 16,24-25-16,-24 0 15,24 0-15,-49 0 16,50 0-16,-1 0 15,0 25-15,-24-25 16,0 0-16,24 0 16,25 0-16,0 0 15,-24 0-15,-26 0 16,50 0-16,1 0 16,-26 0-16,25 0 15,0 0-15,1 0 16,-26 0-16,0 0 15,26 0 1,-26 0-16,25 0 16,-24 0-16,24 0 0,0-25 15,0 0-15,0 25 16,-24 0 0,24-25-16,0 25 15,-24 0-15,-1 0 16,0 0-16,1-49 15,24 49-15,-25-25 16,1 25-16,24 0 16,0 0-16,-25 0 15,1-25-15,24 25 16,0 0 0,0 0-16,-24 0 15,-1 0 1,25 0-16,1 25 15,-1 0-15,0-25 16,-25 25-16,50-1 0,-24-24 16,-1 25 15,0 25-15,0-50-16,-24 49 15,49-24-15,-50 0 16,50 0-16,-25 0 15,0 24 1,25-24 31,-24-25-31,-1 25-1,25 0-15,0-1 16,0 26 31,0-25-32,0 0 1,0-1-16,0 1 16,0 25-16,0-25 15,0-1-15,0 1 16,0 0-16,0 25 15,0-26-15,0 26 16,0-25-16,0 49 16,0-49-16,0 0 15,0 25 1,25-50-16,-25 24 16,24 1 15,-24 0 0,25-25-15,-25 25-16,25-25 15,0 0-15,-25 25 16,25-25 0,-1 0-16,1 0 15,0 49 1,0-49-16,0 0 15,24 0-15,1 0 16,-25 0 0,24 25-16,26 0 15,-51-25-15,1 0 16,25 0-16,-1 25 16,-24-1-16,25-24 15,0 25-15,-1-25 16,-24 0-16,25 0 0,-1 0 15,1 50-15,-25-50 16,-1 0-16,26 0 16,0 0-1,-26 0-15,26 0 16,-25 0 0,49 0-16,-49 0 15,25 0-15,24 0 16,-24 0-16,-1 0 15,-24 0-15,25 0 16,-26 0-16,26 0 16,-25 0-16,0 0 15,24 0-15,1 0 16,0 0-16,24 0 16,-49 0-16,0 0 15,-1 0-15,26 0 0,0-25 16,-26 25-16,26 0 31,-25 0-31,24 0 16,-24 0-16,25 0 15,-1 0 1,-24 0 0,25 0-16,-1 0 15,1 0 1,-25 0-16,0 0 15,-1 0 1,26 0 0,-25 0-16,0 0 15,0 0 1,-1 0 0,1 0-16,0 0 15,0 0-15,0 0 16,24 0-16,-24 0 15,0 0 1,0 0-16,-1 0 16,1 0 15,0 0-31,25 0 16,-26 0-1,1 0 1,0 0-16,25 0 15,-26 0 1,1 0 0,0 0-1,0-25 1,0 25 0,-1 0-16,1 0 15,0 0 32,-25-25-16,0 1 1,25 24-1,-25-25-16,25 25 1,-25-50 15,24 50 1,1 0 14,-25-25 220,50 25-250,-25 0 15,-25-24-31,24 24 31,1 0 0,0 0 16,-25-25-15,25 25-17,0 0 16,-1 0 16</inkml:trace>
  <inkml:trace contextRef="#ctx0" brushRef="#br0" timeOffset="136466.64">19844 6846 0,'0'25'297,"0"0"-282,0 0 1,0-1-16,0 26 16,0-25-16,0 0 15,0-1 1,0 1-1,0 0 1,0 0-16,0 0 16,0-1-1,0 1-15,0 0 16,0 25-16,0-1 0,0-24 16,0 0-16,25 49 15,-25-49 1,0 25-16,0-26 0,0 1 15,0 25-15,24-50 16,-24 25-16,0-1 16,0 26 15,0-25-15,0 0-1,0-1 1,25 1-1,-25 25 1,0-1 0,0-24-1,0 0 17,0 0-32,25-25 125,0 0-94,0 0-16,-1 0 1,1 0-16,0 0 16,0 0-16,49 0 0,1 0 15,-26 0 1,26 0-16,-26 0 0,1 0 16,24 0-16,1 0 15,-26 0-15,51 0 16,-51 0-16,50 0 15,-49 0-15,0 0 16,24 0-16,-49 0 16,0 0-1,24 0 1,1 0 0,-25 0-1,-1 0-15,1 0 16,0 0-1,25 0 1,-26 0 0,1 0 15</inkml:trace>
  <inkml:trace contextRef="#ctx0" brushRef="#br0" timeOffset="138843.04">20563 9302 0,'-25'25'0,"25"24"16,0 1-16,0 24 0,-25-24 16,25-25-16,-24 49 15,24-24-15,0 24 16,0-49-16,0 24 15,-25-24-15,25 0 16,0 0 0,0 0-1,-25-25-15,25 49 16,0-24-16,0 0 16,-50 25-16,26-1 15,24 1-15,0-1 16,0-24-16,-25 25 15,25-25-15,0-1 16,0 1 0,0 0-1,-25-25-15,25 25 16,-25 24-16,25-24 16,0 0-16,0 0 15,-25-25 1,25 25-16,0-1 15</inkml:trace>
  <inkml:trace contextRef="#ctx0" brushRef="#br0" timeOffset="141383.98">20563 9351 0,'25'50'250,"-25"-25"-250,25 0 16,-1-1-16,1 1 15,-25 0 1,25 0-16,-25 0 16,0-1-16,25-24 15,0 25-15,-25 0 16,25 0 0,-25 0-16,24-25 15,1 0-15,-25 24 16,25-24-1,-25 25 1,0 0 0,25-25-1,-25 25 32,25-25-31,-1 25-16,1-1 15,0-24-15,-25 25 16,25-25-16,-25 50 16,25-50-16,-25 25 15,24-1-15,1 1 16,0-25-16,-25 25 16,25-25-1,0 25-15,-25 0 16,24 0 15,-24-1-15,0 26 15,25-25-31,0 0 0,25 49 16,-26-24-16,-24-26 15,25 1-15,0 0 16,-25 0-16,0 0 15,0-1 1,25-24 31,24 0 47,-49-24-79,0-1 1,0 0 0,0 0-16,0-24 15,0-26 1,0 26-16,0-1 15,0-49-15,0 24 16,0 26-16,0-26 16,0 26-16,0 24 15,0 0-15,0-25 16,0 26 0,0-1-16,0 0 15,0-49-15,0 49 16,25-25-1,-25 1-15,25-26 0,-25 26 16,25-26 0,-25 1-16,25 49 0,-25-25 15,24 1-15,-24-1 16,0 25 0,0 0-1,0 1 48</inkml:trace>
  <inkml:trace contextRef="#ctx0" brushRef="#br0" timeOffset="142721.19">20414 11559 0,'0'50'141,"-25"123"-141,25-49 16,0 50-16,-24 0 15,-1-75-15,0 50 0,0-50 16,0 50-16,1-50 16,-26 0-16,50-25 15,0 1-15,0-1 16,-25-24-16,25 24 15,0-49-15,0 0 16,-25 25-16,25 24 16,-24-24-16,24-1 15,0 26-15,-25-26 16,0 1-16,25-25 16,0 24-16,0-24 15,-25-25 1,25 25-16</inkml:trace>
  <inkml:trace contextRef="#ctx0" brushRef="#br0" timeOffset="144961.74">20563 11683 0,'25'50'141,"24"24"-125,1-49-16,25 49 15,-26-24-15,1-1 16,49 26-16,-49-50 15,-1 24-15,50-24 16,-74 0-16,0 25 16,74-1-1,-49-24-15,-1 49 0,1-24 16,24 0-16,-49-1 16,50 1-16,-26 24 15,-24-49-15,25 0 0,-50 0 16,49-1-1,-49 26-15,75-25 0,-75 24 16,49-49-16,-49 25 16,25-25-16,0 50 15,0-25 1,0-25-16,-25 24 16,0 1-16,24-25 15,1 25-15,0-25 16,-25 25-1,0 24-15,25-49 16,0 25-16,-1 0 16,-24 0 15,25-25-31,0 0 16,0 0-1,-25-25 1,0 0-1,25-24-15,-25 24 16,24-50-16,-24 1 16,0 24-1,0 1-15,0-26 16,0 26-16,0-1 16,0 1-16,0-26 15,0 50-15,0 1 16,0-76-16,0 51 15,0-26-15,0 1 16,0-1-16,0 26 16,0-50-16,0 49 15,0-49-15,0 74 16,0-25-16,0 26 0,0-26 16,0 25-16,0 0 15,0-24-15,0 24 16,0 0-1,0 0-15,25 1 16,-25-1-16,0-25 16,0 25-16,0 1 15,25-26 1,-25 0 0,0 26-16,0-1 15,0 0 1,25 0-16,-25 0 31,0 50 110</inkml:trace>
  <inkml:trace contextRef="#ctx0" brushRef="#br0" timeOffset="147276.84">20712 14585 0,'0'25'125,"0"0"-110,0 0 1,0-1 0,0 1-16,0 50 15,-25-51-15,25 51 16,0-1-16,-25-49 15,25 49-15,0-24 16,0 0-16,0-1 0,0 1 16,0-25-16,0 24 15,0-24-15,0 25 16,0-1-16,0-24 16,0 25-16,0 24 15,0-24-15,0-25 16,0-1-16,0 26 15,0-25 1,0 0-16,0-1 31,0-48 110,25 24-125,0 0-16,0 0 15,0 0 1,-1 0-1,26 0-15,-25 0 16,24 0-16,-24 0 16,50 0-16,-26 0 15,-24 0-15,49 0 16,-24 0-16,-25 0 16,0-25-16,24 25 15,1 0-15,-1 0 16,-24-25-1,0 25-15,0 0 16,0 0-16,-1 0 16,-24-25-1,50 25-15,-25 0 32,0 0-32,-1 0 15,1 0 1,0 0 15,0 0-31,-25-25 16,25 25-1,0 0-15,-1 0 32,1 0-32,0 0 15,0 0-15,24 0 16,-24-24-16,0 24 15,25 0-15,-26 0 16,26 0-16,-25 0 16,0 0-1,-1 0 1,-24-25 15,25 25 16</inkml:trace>
  <inkml:trace contextRef="#ctx0" brushRef="#br0" timeOffset="158741.22">20811 16594 0,'0'25'187,"0"25"-155,0-25-17,0 24 1,0-24-16,0 25 16,0-26-16,0 26 15,0-25-15,0 0 16,0-1-16,0 26 15,0 0-15,0-26 16,0 26 0,0 0-16,0-26 15,0 1-15,0 0 16,0 0-16,0 0 16,0-1-16,0 26 15,0-25-15,0 0 16,0-1-1,0 1-15,0 25 16,0-25-16,25-25 16,-25 25-16,0 24 15,0 1 1,25-25-16,-25-1 16,0 1-16,25 0 15,-1 25 1,1-26-16,-25 1 15,25-25 1,0 0 15,0 0 16,24 0-31,1 0-16,-25 0 15,-1 0-15,26 0 16,0 0-16,-26 0 16,1 0-16,25 0 15,-25 0-15,49 0 16,-24 0-16,-26 0 16,51 0-16,-26 0 15,1 0-15,25 0 16,-26 0-16,1 0 0,24 0 15,1-25-15,-26 25 16,26 0-16,-26 0 16,1 0-16,24 0 15,-49 0-15,0 0 16,0 0-16,-1 0 16,26 0-16,-25 0 15,0 0 1,-1 0-1,1 0 48,0 0-32,0-49 0</inkml:trace>
  <inkml:trace contextRef="#ctx0" brushRef="#br0" timeOffset="163120.76">20191 3150 0,'-25'0'235,"25"25"-235,0 0 15,0 0 1,0-1 0,0 1-1,0 0-15,0 0 16,0 0-1,-25 24 1,25 1-16,0-25 16,0 24-16,0-24 15,0 49-15,0 1 16,0-25-16,0 49 0,0-50 16,-24-24-1,24 25-15,0-1 0,0-24 16,0 0-16,0 0 15,0 24 1</inkml:trace>
  <inkml:trace contextRef="#ctx0" brushRef="#br0" timeOffset="165506.1">20588 2828 0,'-50'0'250,"25"0"-234,-24 0-16,-1 0 15,25 0 1,-24 0-16,24 0 16,0 0-16,0 0 15,1 0-15,-1 0 16,0 0-16,25 25 16,-50-25-16,26 0 15,-1 0-15,0 0 0,0 24 16,0-24-16,-24 0 15,24 0 1,0 0-16,0 0 0,-24 0 16,49 25-16,-50-25 15,25 0 1,1 25 0,-1 0-1,25 0-15,-25-25 16,25 24-1,0 1-15,-50 0 16,50 0-16,-24 49 16,-1-24-16,0-1 15,0 26-15,0-26 16,-24 1-16,24 49 16,25-49-16,-25-25 0,0-1 15,0 51-15,25-50 16,0 0-1,-24-1-15,24 1 16,0 25 0,-50-25-16,50-1 15,0 51-15,0-26 16,0 1-16,25-25 16,-25 24-16,0 1 15,0-25-15,0 0 16,0 24-16,25 1 15,-25-25 1,24-25-16,-24 24 16,25-24-1,0 0 1,25 25 0,-26-25-16,1 25 15,25-25-15,-25 50 16,24-26-16,26-24 15,-50 25-15,-1 0 16,26-25-16,-25 0 16,-25 25-16,49-25 15,-24 0 1,50 0-16,-51 0 16,1 0-16,0 0 15,49 0-15,-49 0 16,0 0-16,0 0 15,0 0-15,24 0 16,-24 0 0,25 0-1,-1 0 1,1-25-16,-25 0 0,24 0 16,-24 25-16,0-49 15,0 24-15,-1 0 16,1 25-16,0-49 15,-25 24-15,25 0 16,0-25-16,24 1 16,-24 24-16,25-74 15,-25 74-15,-1 0 16,1 0-16,-25 1 16,25-26-16,-25 0 15,25 26-15,-25-1 16,25 0-16,-1-25 15,-24 26-15,0-1 16,0 0-16,25 25 0,-25-25 16,0-25-16,0 26 15,0-1 1,0 0 0,0 0-1,-25 0 1,25 1-1,-24-1-15,-1 25 16,25-25 0,0 0-16,0 0 15,0-24-15,0 24 16,0 0-16,0 0 16,-25-49-16,25 24 15,-25 26-15,25-1 16,0-25-16,0 25 15,0 1-15,0-1 0,-25 25 16,25-25-16,0 0 16,0 0-1,-24 25-15,-1-24 32,25-1-17,-25 0 16,25 0-31,-25 0 16,25 1 0,-25-1-16,25 0 15,-24 25 1,24-25 0</inkml:trace>
  <inkml:trace contextRef="#ctx0" brushRef="#br0" timeOffset="172575.53">24805 11361 0,'0'24'141,"-25"1"-125,25 0-1,0 0-15,-25 0 32,25-1-17,0 1 32,0 0-31,0 0 15,0 0 16,0 24-16,0-24-15,0 0-16,0 0 0,0-1 15,0 26 1,0-25 0,0 24-16,0-24 15,0 25 1,25-25-1,-25 24 1,0-24 0,25 49-16,-1-49 15,-24 0 1,0 0-16,0 25 16,25-1-16,-25-24 15,0 0-15,0 24 16,25 1-16,-25-25 15,25 0 1,0-1-16,-25 1 16,0 0-1,0 0-15,0 0 32,25-25-32,-25 24 15,0 1 1,0 0-1,0 0 1,0 0 0,0-1-1,24-24 1,-24 25 0,0 0-1,0 0 1,0 0 46,25-25 79,0 0-110,0 0-15,0 0-16,-1 0 15,1 0-15,0 0 16,25 0-16,-26 0 16,1 0-16,0 0 15,0-25 1,0 25-16,-1 0 16,1 0-1,0 0-15,0 0 16,24 0-1,1 0 1,-25 0-16,0 0 16,-1 0-16,1 0 15,0 0 1,0 0-16,0 0 16,-1 0-16,1 0 15,0 0 1,0 0-1,24 0-15,-24 0 16,0 0-16,0 0 16,0-25-16,24 25 15,-24 0 1,0 0-16,0 0 16,0 0 15,-1 0-31,1 0 15,0 0 1,25 0 0,-1 0-1,-24 0-15,0 0 16,0 0 0,-25-25-1,24 25 1,-24-25 93</inkml:trace>
  <inkml:trace contextRef="#ctx0" brushRef="#br0" timeOffset="178224.05">22349 7045 0,'0'24'312,"0"26"-296,0-25-16,0 0 15,25 24-15,-25 1 0,0-25 16,0 24-16,0-24 16,0 49-16,0-49 15,0 25-15,0-25 16,0 49-16,0-24 16,0-1-16,0 26 15,0-51-15,0 1 16,0 50-16,0-1 15,0-49-15,0 25 16,25-26-16,-25 51 16,0-50-16,0-1 15,0 26-15,0 0 16,0 24-16,24-49 16,-24 0-16,0 24 15,25 1-15,-25-25 0,0-1 16,0 1-16,0 25 15,25-50-15,-25 49 16,25-24-16,0 0 16,-25 49-16,24-49 15,1 0-15,-25 25 16,50-1 0,-50-24-16,25 0 15,-25 0-15,49 0 16,-24 24-16,-25 1 15,50-50-15,-25 25 16,-1 24 0,26 1-1,-25-25 1,24-25 0,-24 0 15,0 0 0,0 0 16,-25 24 31,-25 26-47,25-25-15,-25 24-16,0 1 16,1-25-1,24 24 1,0-24 15,-25-25-31,25 25 16,0 25-1,-25-1 1,25 1-16,0-25 16,0 24-1,0-24-15,0 0 16,0 0-16,0 24 15,0-24-15,0 25 16,0-25-16,25 49 16,-25-49-16,0 24 15,49-24-15,-49 0 16,0 0-16,0 0 16,0 24-16,25-24 0,-25 25 15,25-50-15,-25 24 16,0 51-16,0-50 15,0-1 1,0 1-16,0 0 16,0 25-16,0-26 15,0 1 1,0 0-16,0 0 16,0 24-16,-25-24 15,25 0-15,0 0 16,-49 0-16,49-1 15,-25 1 1,25 0 0,-25-25-16,25 25 15,-25-25 1,0 0 0,25-25 46,0-25-46,0 1-16</inkml:trace>
  <inkml:trace contextRef="#ctx0" brushRef="#br0" timeOffset="180365.07">22895 14734 0,'25'-25'172,"-1"0"-172,26 25 16,0 0-16,-1 0 16,1 0-16,-25 0 15,24 0-15,-24 0 16,49 25-16,-49-25 15,50 50-15,-26-25 16,-24-1-16,0 1 16,49 50-16,-49-26 15,0-24-15,0 49 16,-25 1-16,24-1 16,1 1-16,0-26 15,0 1-15,-25 49 0,0-49 16,0-1-16,0 51 15,0-51-15,25 1 16,-25 24-16,0 1 16,0 24-16,0-50 15,0 26-15,0 24 16,-50-49-16,50 49 16,0-25-16,0-24 15,0 24-15,0-24 16,0-25-16,-25 24 15,25-24-15,0 0 16,0 0-16,0 0 16,25-25 46,0 0-31,0 0-31,-1 0 16,1 0 15,0 0-15,0 0 0,-25-25-1,25 25-15,-25-25 16,25 25-1,-25 25 48,0 0-47,-25 24-16,-25 26 15,25-51 1,0 26-16,-24 24 15,-26-24-15,26 0 16,24 49-16,-25-50 16,26 1-16,-51 24 15,75 1-15,-49-25 16,24 24-16,0-24 16,0-1-16,-24 50 15,49-74-15,-25 0 16,0 25-16,25-26 15,0 1-15,0 0 16,0 0-16,0 0 16,0-1-1,0 1 1,0 25-16,0-25 16,25-1-1,-25 1 1,0 0-16,0 0 15,0 0-15,0-1 16,0 1 0,25-25-1,-25 25-15,0 0 47,0 0-31,0-1-1,-25-24 1,25 25-16,-25-25 31,0 0-15,0 0 0,1 0-1,-1 0 1,25-25-1,-25 25 1,25-24-16,0-1 31</inkml:trace>
  <inkml:trace contextRef="#ctx0" brushRef="#br0" timeOffset="182437.08">22324 7144 0,'-25'0'219,"1"0"-204,-1 0 1,0 0 0,0 0-1,0 0 1,1 0-1,-1 0 1,0 0 0,0 0 15,25-25 78</inkml:trace>
  <inkml:trace contextRef="#ctx0" brushRef="#br0" timeOffset="192703.24">4465 7193 0,'0'25'250,"0"0"-250,0 0 15,0 0-15,0 49 16,0-24-16,0 24 15,0 0-15,0-24 16,0-25-16,0 49 16,0-49-16,0 25 15,0-26-15,0 26 16,0-25-16,0 0 16,0-1-1,0 1-15,0 25 16,0-25 15,0 0-15,0-1-1,0 1 1,0 0 15,0 0 0,25-25-15,24 0 0,-24 0-16,25 0 0,-1 25 15,-24-25-15,0 0 16,49 0-16,-24 0 16,0 0-1,-1 0-15,26 0 0,-26-25 16,-24 25-16,25 0 15,-26 0-15,51 0 16,-50 0-16,-1-25 16,26 25-16,-25-25 15,0 25 17,-1 0-1,1 0-16,0 0 1</inkml:trace>
  <inkml:trace contextRef="#ctx0" brushRef="#br0" timeOffset="194850.5">4415 11410 0,'0'50'188,"-25"24"-172,25 1-16,-24-1 15,24 25-15,0-49 16,0 24-1,0 1-15,0-1 16,0 0-16,0-49 16,0 25-16,0-25 15,0 49-15,0-24 16,0-1-16,0-24 16,24 25-16,-24-1 15,0-24-15,0 0 16,25 25-16,-25-26 0,0 1 31,0 0-31,0 0 16,25-25-1,-25 25 1,25-1-16,-25 1 16,25 0 15,-1-25 0,1 0-15,0 0-16,0 0 15,0 0 1,-1 0-16,76 0 16,-51 0-16,51 0 0,24 0 15,-50 0-15,25-25 16,-24 0-16,-1 1 15,-49 24-15,0-25 16,24 0-16,1 25 16,-25 0-1,-1 0 1,1 0 15,-25-25-15,25 25-1,0 0 32</inkml:trace>
  <inkml:trace contextRef="#ctx0" brushRef="#br0" timeOffset="201264.12">4663 9426 0,'-25'49'203,"25"1"-203,-24 24 16,-1 1-16,0 24 15,25-49-15,-25 49 16,-24-50-16,49-24 15,0 25-15,-25 0 16,25-1-16,-25-24 0,25 0 16,0 24-16,0-24 15,0 0 1,-25 0 0,25 0-1,0-1 1</inkml:trace>
  <inkml:trace contextRef="#ctx0" brushRef="#br0" timeOffset="202963.03">4738 9624 0,'24'25'297,"1"0"-281,25 0-16,-25-1 15,0 1-15,-1 25 16,1-50-16,-25 25 16,25-25-16,0 24 31,-25 1-31,25-25 0,-1 25 31,1-25 0,0 50-31,0-26 16,0 1 15,-25 0 0,24-25-31,-24 25 16,25-25 0,-25 25-1,25 0 1,-25-1-16,50 1 0,-26 0 31,-24 0-31,25-25 0,0 0 16,0 0 15,24 0-15,-24-25-1,0 0 1,-25 0 0,25-49-16,-25 24 15,25 1-15,-25-1 16,0 0-16,0 1 15,0-1-15,0 1 16,0 24-16,0 0 16,0-25-16,0 1 0,0-1 15,0 25 1,0 1-16,0-26 16,0 25-1,0 0 1,0 1-16,0-1 15,0 0 1,0 0 0,0-24-1,0 24 1,0 50 62,0-1-78,-25 1 16</inkml:trace>
  <inkml:trace contextRef="#ctx0" brushRef="#br0" timeOffset="204304.43">4638 13990 0,'-24'25'110,"24"49"-95,-25 50-15,0-25 16,25 25-16,-25-24 16,0 24-16,25-25 15,-24 25-15,24-99 16,-50 49-16,25 0 16,0 1-16,25 24 15,0-25-15,-24 1 0,24 24 16,-25-49-1,25 49-15,-25-49 0,25-1 16,0-24-16,0 0 16,0 0-16,0-1 15</inkml:trace>
  <inkml:trace contextRef="#ctx0" brushRef="#br0" timeOffset="206257.87">4738 13990 0,'24'25'172,"26"-1"-172,-25 51 15,25-26-15,-1-24 16,26 50-1,-51-26-15,1 1 16,25-25-16,-25 0 16,-1-1-16,1-24 15,0 50-15,0 0 0,24-26 16,1 1-16,-25 0 16,0 25-16,-1-26 15,1 1 1,0-25-16,-25 25 15,25-25-15,0 25 16,-1 0 0,1-1-16,0 1 15,0-25-15,-25 25 16,25-25 0,-1 0-1,1 0 16,0 0 32,-25-25-63,25 25 0,0-25 16,-25-24-16,24 24 15,-24-49-15,0 24 16,0 0-16,25-74 15,-25 75-15,0 24 16,0-50 0,0 51-16,0-1 15,0-25-15,0-24 16,0 24-16,0 1 16,0-26-16,0 26 15,0 24-15,0-74 16,0 49-16,0 0 15,25-24-15,-25 24 16,0 1-16,25-1 0,-25 25 16,0 1-16,0-26 15,25 25 1,-25 0 0,25 1-1,-25 48 63,-25 1-46</inkml:trace>
  <inkml:trace contextRef="#ctx0" brushRef="#br0" timeOffset="-198711.06">5259 16371 0,'0'25'234,"0"25"-218,0-26-1,0 26-15,0-25 0,0 0 16,0 24-1,0 1-15,0-25 16,0-1-16,0 26 16,0-25-16,0 0 15,0 24-15,0-24 16,0 0 0,0 0-16,0 24 15,0-24-15,0 0 16,-25 0-16,25-1 0,0 26 31,0-25-31,0 0 16,0-1 15,0 1-15,0 0-1,0 0 1,0 0-1,0-1 1,0 1 31,0 0-16,0 0-15,0 0-16,25-25 203,-1 0-187,1 24-16,0-24 0,0 0 15,49 0-15,-24 25 16,-1-25-16,26 0 0,-50 0 15,49 0-15,0 0 16,1 0-16,24 0 16,-49-25-16,24 25 15,50-24-15,-74 24 16,-25 0-16,24 0 16,-24 0-16,0 0 15,0 0-15,-1 0 16,26 0-1,-25 0-15,24-50 16,-24 50 0,50 0-1,-51 0 1,1 0 0,0 0 46</inkml:trace>
  <inkml:trace contextRef="#ctx0" brushRef="#br0" timeOffset="-161462.86">11857 4936 0,'-25'0'203,"25"25"-171,0 25-17,0-26 1,0 26 0,0-25-1,25 24-15,-25 1 16,0-25-16,0 0 15,24-1-15,-24 1 16,0 25-16,0-25 16,0-1-1,0 1 1,25-25-16,-25 25 16,0 25-16,0-1 15,25-49 1,-25 25-16,25 0 15,-25 24 1,25-49 0,-25 25-1,24 0-15,-24 0 32,25 0-32,-25 24 31,0-24 0,25-25-31,-25 25 16,0 0-1,25 0 1,-25-1 78,25-24 31,-25 25-110,24-25-15,-24 25 16,25-25-16,0 0 16,-25 25-16,25-25 15,0 0 1,-25 25-1,49-25-15,1 0 16,-25 24-16,24-24 16,1 0-1,-25 0-15,0 0 16,24 50-16,1-50 0,-25 0 16,24 0-16,-24 25 15,0-25-15,0 0 16,-1 25-16,1-25 15,25 0-15,-25 0 16,24 0-16,-24 0 16,0 0-16,24 0 15,-24 0 1,50 0-16,-26 0 16,1 0-16,0 0 15,-1 0-15,26 0 16,-1 0-16,-49 0 15,24 0-15,26 0 16,-26 0-16,1 0 16,24 0-16,-24 0 15,0 0-15,24 0 16,0 0-16,-24 0 0,49 0 16,-49 0-16,-1 0 15,51 0-15,-51 0 16,51 0-16,-76 0 15,1 0-15,25 0 16,24 0-16,-49 0 16,49-25-16,-49 25 15,25-25-15,-25 25 16,-1 0-16,1-25 16,0 25-16,0 0 15,24 0-15,1-25 16,-25 25-16,0 0 15,24 0-15,1-24 16,-25-1-16,-1 25 16,26 0-16,0-25 15,-25 25-15,-1 0 0,-24-25 16,25 25-16,0-49 31,0 49-31,0 0 16,-1 0-16,-24-25 15,25 25-15,0-25 16,49 25 0,-49 0-1,-25-25-15,25 25 16,0 0 62,-25-25-62,25 25-16,-25-25 31,0 1-31,0-1 0,0 0 16,0-25-1,-25 50 1,25-49-16,0 24 15,-25 0-15,25 0 16,-25 1 0,0-26-1,25 25 1,-24 25-16,24-25 16,-25 1-16,25-1 15,0-25 1,0 25-16,-25 1 15,25-1 1,0 0 0,0-25-16,0 26 31,0-1-15,0 0 15,0 0-31,0 0 31,0 1-31,0-1 47,0 0-47,0 0 16,-25 25-1,25-25-15,0 1 0,-25-1 16,25 0-1,-24 25 1,24-25-16,-25 25 16,0 0 31,0 0-47,0 0 15,1 0 1,-26 0-1,25 0 1,0 0-16,0 0 16,-24 0-16,-1 0 15,25 0-15,1 0 16,-51 0-16,26 0 16,-1 0-16,0 0 15,1 0-15,-1 0 16,1 0-16,24 0 0,-25 0 15,1 0 1,24 0-16,0 0 16,0 0-16,-24 0 15,-1 0-15,25 0 16,0 0-16,-49 0 16,24 0-16,1 0 15,-1 0-15,25 0 16,-24 0-16,-1 0 15,0 0-15,26 0 16,-26-50-16,0 50 16,1 0-16,24 0 15,0 0-15,-24 0 16,24 0-16,0 0 16,-25 0-16,1 0 0,24 0 15,-25 0 1,1 0-16,24 0 15,0 0 1,0 0-16,-24 0 0,-1 0 16,25 0-16,1 0 15,-51 0-15,50 0 16,0 0-16,1 0 16,-51 0-16,50 0 15,1 0 1,-1 0-1,0 0-15,-25 0 16,26 0-16,-1 0 16,-25 0-16,1 0 15,24 0-15,0 0 16,0 0-16,-24 0 0,-1 0 16,25 0-1,0 0-15,1 0 16,-1 0-1,0 0 1,0 0-16,25 25 16,-25-25-1,-24 0 1,24 0-16,0 25 16,0-25-16,1 0 15,-1 25-15,0-25 16,0 0-16,0 0 15,0 0-15,-24 0 16,24 0 0,0 0-1,0 25 1,1-25 0,-1 0-1,0 0 32,0 0-47,0 25 31,1-25-15</inkml:trace>
  <inkml:trace contextRef="#ctx0" brushRef="#br1" timeOffset="-150834.79">11857 4986 0,'0'74'281,"0"25"-265,0-24-1,24-26-15,1 51 0,0-26 16,-25 50-16,25-50 16,0 26-16,24-51 15,-49 1-15,0 0 16,0-1-16,25-24 15,-25 0-15,25 24 16,-25 1 0,0-25-1,0 0 32,25-25-16,-1 0 16,26 0-15,0 0-32,-25 0 15,74 0-15,-50 0 16,26 0-16,24 0 15,-25 0-15,26 0 16,-76 0-16,26 0 16,49 0-16,-24 0 15,-26 0-15,26 0 16,-1 0-16,-24 0 16,24 0-16,-24 24 0,-25-24 15,49 0-15,-49 0 16,49 0-16,1 0 15,-26 0-15,1 0 16,24 0-16,-49 0 16,25 0-16,-1 0 15,26 0-15,-51 0 16,26 0-16,-25 0 16,24 0-16,1 0 15,0 0-15,-26 0 16,51 0-16,-25 0 15,49 0-15,-50 0 16,1 0-16,-25 0 16,24 0-16,1 0 0,0 0 15,-1 0-15,26-24 16,-51 24-16,26 0 16,0 0-16,-1 0 15,-24 0 1,25 0-16,-26 0 15,26 0 1,-25 0 0,24 0-1,1 0 1,-25 0 0,0 0-1,0 0 1,-1 0-1,26 0-15,-25-25 16,0 25 0,-1 0-16,-24-25 15,25 0 1,25 25 0,-50-25-16,0 1 15,0-1 1,25 0-16,-25-25 15,0 26-15,0-1 16,24 0-16,-24 0 16,25 0-16,-25-24 15,0-1 1,0 25-16,0 0 16,0 1-16,0-26 15,0 0-15,0 1 16,25-1-16,-25 1 0,0-1 15,0 0 1,0 26-16,0-26 16,0 0-1,0 26-15,0-1 16,0 0 0,0 0-1,0 0-15,0 1 16,0-1-16,0 0 15,0 0 17,0 0-1,0-24-15,0 24-1,0 0-15,0-25 16,0 1-1,0 24-15,0 0 16,-25 25-16,25-25 31,-25 25-31,1 0 32,-1 0-17,0 0 1,0 0-1,0 0 1,1 25 0,-1-25-1,-25 0-15,25 25 16,1-25-16,-26 25 16,0-25-1,-49 25-15,49-25 0,-24 24 16,24-24-16,1 0 15,-26 0-15,51 0 16,-26 0-16,-49 0 16,0 0-16,-75 0 15,-25 0-15,1 0 16,49 0-16,25 0 16,50 0-16,-75 0 15,75-24-15,-26-1 16,26 0-16,24 25 15,-49-25-15,25 0 16,-26 25-16,1 0 16,-25 0-16,50 0 15,-75 0-15,75 25 0,-26-25 16,26 0 0,24 0-16,1 0 0,-1 0 15,25 0-15,-24 0 16,-1 0-1,0 0 1,26 0 0,-1 50-16,-25-50 15,25 0-15,1 0 16,-1 0 0,0 25-16,0-25 15,0 0 1,1 0-16,-1 0 15,25 24 79</inkml:trace>
  <inkml:trace contextRef="#ctx0" brushRef="#br2" timeOffset="-123245.64">9054 7838 0,'25'0'296,"-1"0"-264,1 0-17,0 0 17,0 0-32,0 0 15,-1 0-15,1 0 16,0 0-1,25 0-15,-1 0 16,-24 0 0,0 0-1,0 0 1,-1 0 0,1 0-1,0 0-15,-25-25 16,25 25-1,0 0 48,-1 0-47,1 0 15,0 0 0,0 0 16</inkml:trace>
  <inkml:trace contextRef="#ctx0" brushRef="#br2" timeOffset="-121892.75">10294 7962 0,'25'0'312,"0"0"-312,-1 0 0,1 0 16,25 0 0,-25 0-1,-1 0 1,1 0-16,0 0 16,25 0-1,-26 0 1,1 0-1,0 0 1,0 0 0,0 0-1,-1 0-15,1 0 16,0 0 0,0 0-16,0 0 15,-1 0-15,1 0 16,0 0-1,0 0 1</inkml:trace>
  <inkml:trace contextRef="#ctx0" brushRef="#br2" timeOffset="-119313.28">10096 10145 0,'74'0'297,"-49"0"-282,0 0-15,-1 0 16,1 0-1,25 0 1,-25 0-16,-1 0 16,1 0-16,0 0 0,25 0 15,-1 0-15,-24 0 16,0 0 0,0 0-1,-1 0-15,1 0 16,0 0-1,0 0 1,0 0 0,-1 0 15,1 0-15</inkml:trace>
  <inkml:trace contextRef="#ctx0" brushRef="#br2" timeOffset="-117818.58">11385 10195 0,'50'0'297,"-25"0"-297,0 0 15,-1 0-15,1 0 16,0 0-16,25 0 15,-26 0-15,1 0 16,0 0 0,0 0-1,0 0 17,-1 0-17,1 0 32,0 0-31,0 0-1,0 0 1,-25-25-16,24 25 16,1 0-1,0 0-15,0 0 16,-25-25-16,49 25 15,1 0-15,-25 0 16,0 0-16,-1 0 16,-24-25-16,25 25 15,-25-24 1,25 24-16,-25-25 31</inkml:trace>
  <inkml:trace contextRef="#ctx0" brushRef="#br2" timeOffset="-112166.96">11385 6896 0,'-24'0'234,"-1"0"-218,0 0-1,0 0 1,0 0 0,1 0-1,-1 0-15,0 0 16,0 0 0,0 0-1,0 0 1,1 0-16,-26 0 15,25 0 1,0 0 0,-24 0-1,24 0 32,0 0-16,0 0 1,1 0-17,-1 0 1,0 0-16,0 0 16,0 0-1,1 0 32,-1 0-16,0 0-15,0 0 0,0 0 30,1 0-14,-1 0-17,0 25-15,0-25 16,0 0 0,1 0-1,-1 24 16,0-24 1,25 25-17,-50-25 1,50 25 15,-24 0-15,24 0 15,-25-25-31,25 24 16,-25-24-1,0 0-15,25 25 16,-25 0-16,1-25 16,-1 25-16,25 24 31,-25-49-31,25 25 15,0 0 17,0 0-1,0 0 0,0-1 0,0 1-15,0 0 62,0 0-62,0 0-1,0-1 17,-25 1-32,25 0 15,-25 0-15,25 0 16,0-1-16,0 51 16,0-50-16,-49-1 15,49 26-15,0-25 0,0 0 16,0-1-1,0 1 17,0 0-17,0 0 32,0 0-16,25-25-15,-1 0 31,1 0-16,0 0 0,0 24-15,0 1 0,-1-25-16,-24 25 15,25-25-15,0 25 16,-25 0 0,25-25-16,-25 25 15,25-25-15,-1 24 16,-24 1-16,25-25 15,0 0 1,-25 25-16,25-25 16,0 0-1,-25 25-15,24-25 16,26 0 0,-50 25-16,25-1 0,0 1 31,-1-25-31,1 0 0,0 0 31,0 25-31,0-25 16,-1 0-1,1 0 1,0 0 0,25 0-1,-26 0 1,1 0-1,0 0-15,0 0 16,24 0-16,-24 0 16,25 0-1,-1 0 1,-24 0 0,0 0-1,-25-25-15,25 25 16,-25-25-16,25 25 15,-25-24-15,25 24 32,-1-25-17,1 25 1,0-25 0,0 0-1,-25 0 1,25 1-1,-1-1 1,-24 0 0,0 0 15,25 25-31,-25-25 16,25 0-1,-25 1-15,25-1 0,0 25 16,-25-25-16,49 0 15,-49 0 1,25 1-16,-25-1 16,0 0-1,0 0 17,0 0-32,0 1 31,0-1-31,25 0 15,-25 0-15,0-24 16,0 24 0,25 0-16,-25-25 15,0 26 1,0-1-16,0-25 16,0 25-16,24 1 15,-24-1-15,0 0 16,0 0-1,0 0 1,0 1 0,0-1-1,0 0 32,0 0-16,-24 25 110,-1 0-110,0-25 1,25 1-17,-25-1 16,0 25-15,1-25 0,-1 0-1,25 0-15,-25 25 32,25-24-32,-25 24 31,25-25-16,-25 25 64,1 0-48,-1 0 16,25-25 31,-25 25 78</inkml:trace>
  <inkml:trace contextRef="#ctx0" brushRef="#br2" timeOffset="-103541.02">10542 8483 0,'25'0'141,"49"0"-126,-24 0 1,-1 0-16,1 0 16,49 0-16,-24 0 15,-26 0-15,50 0 16,-49 25-16,0-25 15,24 0-15,-24 0 16,-1 0-16,26 0 16,-1 0-16,1 0 15,-26-25-15,1 25 16,-25-25-16,49 25 16,-24 0-16,-26 0 15,1-24-15,25 24 0,-1-25 16,-24 25-1,25 0-15,-1-25 0,1 0 16,-25 25-16,0 0 16,24-49-16,1 24 15,-25 25-15,24-25 16,-24 0-16,25 25 16,-1 0-16,-24-25 15,0 1-15,25 24 16,-26 0-16,1-50 15,0 50 1,25-25-16,-26 0 16,1 25-1,0 0-15,-25-24 16,25 24 0,-25-25-16,0-25 15,25 50 1,-25-25-16,24 0 0,-24 1 15,0-1-15,0-25 16,0 25-16,0 1 16,0-1-16,0 0 15,-24 0-15,24 0 16,0 1-16,0-1 16,-25 0-16,25-25 15,-25 1-15,25 24 16,0 0-16,0-24 15,0 24-15,-50-50 16,26 51-16,24-26 16,0-24-16,-25 49 15,25 0-15,-25-25 16,25 26-16,-25-26 16,0-24-16,-24 49 15,49-25 1,-25 25-1,0-24-15,0 49 16,1-25-16,-1 0 16,0-25-16,0 26 15,0 24 1,1-25-16,24 0 16,-50 25-16,25 0 15,0-25-15,-49 0 16,24 25-16,-24-24 15,24 24 1,-24 0-16,24 0 16,-24 0-16,-25 24 15,49-24-15,0 0 16,-24 0-16,24 0 0,-24 0 16,24 0-16,-24 0 15,24 0-15,-24 0 16,-1 0-16,26 0 15,-1 0-15,1 0 16,24 0-16,-25 0 16,1 0-16,24 0 15,0 0-15,-25 0 16,-24 0-16,49 25 16,0-25-16,-24 0 15,24 0-15,25 25 16,-50-25-16,26 0 15,-51 25 1,50-25-16,-24 0 31,24 0-31,-25 25 16,26-25-16,-1 0 16,0 0-1,0 24 1,25 1-1,0 0 1,-25-25-16,25 25 16,0 0-1,0-1 17,0 1-17,0 0-15,25 0 31,0-25-15,-25 25 0,0 0-1,0-1 1,0 26 0,0-25-1,0 0 1,0 24-1,0 1-15,0-25 16,0-1-16,0 1 16,0 25-1,0-1-15,0 1 16,0-25 0,0 0-1,0-1-15,0 26 16,0-25-16,0 0 15,0-1-15,0 26 16,0-25-16,0 24 0,-25 1 16,25 24-16,-25-24 15,25-25-15,0 0 16,0 49-16,0-49 16,0 0-16,-49 24 15,49 1-15,0-25 16,0 0-1,0-1-15,0 26 16,-25 24-16,25-49 16,0 25-16,0-1 15,0 1-15,0-25 16,0 0-16,0 24 16,0 1-16,0-25 15,0-1-15,0 1 16,0 0-16,0 0 0,0 0 15,0-1 1,0 1 15,0-50 47,25 25-78,0 0 16,-25-24 0,0-1 15,24 0-15,-24 0-16,25 25 15,0-25-15,25 1 16,-26 24-1,1-25-15,0 25 16,0 0-16,0 0 16,-1-25-1,1 25-15,0 0 16,0 0 0,0 0-16,-1 0 15,1 0 1,0 0-1,0 0-15,0 0 16,24 0 0,-24 0 15,0 0-15,0 0-1,-1 0 1,1 0-16,25 0 15,-25 0 1,24 0 0,1 0-1,-25 0-15,-1 0 16,1 0 0,0 0-16,25 0 15,-26-25-15,1 25 16,25 0-16,-25-25 15,0 25 1,-1 0-16,1-24 16,25 24-1,-25 0 1,-1 0 0,1 0-16,-25-25 15,25 25 1,0 0 46,-50 0 32</inkml:trace>
  <inkml:trace contextRef="#ctx0" brushRef="#br2" timeOffset="-99592.5">22994 6697 0,'25'0'265,"49"25"-249,-24 25-16,24-50 16,-24 49-16,49 1 15,-25-25-15,-24 24 16,24-24-16,-24 0 16,0 0-16,24 0 15,-24-1-15,-26 1 16,26-25-16,25 0 0,-75 25 15,24 0-15,26-25 16,0 49 0,-1-49-16,-24 50 15,25-50-15,-1 25 16,1 24-16,-25-49 16,24 25-16,-49 0 15,25-25-15,0 0 16,0 25-1,-25 0 1,24-25 0,-24 24 31,25-24-47,0 0 31,0 25 0,24-25-15,-24 0 15</inkml:trace>
  <inkml:trace contextRef="#ctx0" brushRef="#br2" timeOffset="-97913.1">24433 6524 0,'-25'0'203,"0"24"-203,0-24 15,0 25 1,1 0-16,24 25 0,0-26 16,-25-24-16,0 25 15,0 0-15,25 0 16,-25-25-16,25 25 15,-24-1-15,-1 1 16,0 0 0,0 0-16,0-25 15,25 25-15,-24 0 16,-1-1 0,25 1-16,-25 0 15,25 0-15,-25-25 16,0 49-16,1-49 15,24 25 1,-25 0-16,25 0 0,-25-25 16,0 25-1,-25-25 1,50 24-16,-24 1 16,-1 25-16,0-25 15,0-1-15,0 1 16,-24 0-16,24 0 15,25 0-15,-25-1 16,25 1 15,0 0-15,-25-25 0,25 25-16,-24-25 15,24 25-15,0-1 16,-50 26-16,25-25 15,0 0 1,1-25 15,24 24-31,-25 1 16,0 0 0,0-25-1,0 25 1,25 0-16,-24-25 15,24 24-15,-25-24 16,25 25 0,0 0-1,-25-25 1,25 25 31,-25-25 15</inkml:trace>
  <inkml:trace contextRef="#ctx0" brushRef="#br2" timeOffset="-40783.83">23961 7169 0,'50'0'296,"0"24"-280,-1 1-16,-24 0 16,25-25-16,-50 25 15,24-25-15,51 25 0,-26-1 16,-49 1 0,25-25-16,0 0 15,-25 25-15,50-25 16,-50 25-16,24-25 15,-24 25 1,25-25-16,0 0 16,-25 24-1,25-24-15,24 25 16,-24 0 0,0 0-1,0 0-15,0-1 16,24-24-1,-49 25 1,25 0 0,0-25-16,-25 25 0,25-25 15,-25 25 1,24-1-16,-24 1 16,50-25 15,-50 25-31,25-25 31,-25 25 0,25-25 16</inkml:trace>
  <inkml:trace contextRef="#ctx0" brushRef="#br2" timeOffset="-13906.55">11361 9277 0,'0'50'0,"-25"-50"16,25 24 0,0 1-1,-25 0-15,25 0 16,0 0-16,-25-1 16,25 26-16,-25-50 15,25 25-15,0 0 16,-24-1-16,-1 1 15,0 0-15,25 0 16,-25 0 0,0-1-16,25 1 15,0 0 1,0 0 0,0 0-1,0-1 79,0 1-94,0 25 16,0-25-1,0-1-15,0 1 16,0 25-16,0-25 15,0 24-15,0-24 16,0 25 0,0-25-16,0-1 15,0 1 1,25-25 15,-25 25-15,25 25-1,-25-26 1,0 1 0,0 0-16,50-25 15,-50 25 1,24-25 0,1 0 46,0 0-46,-25-25-1,25 25 1,0 0 0,-25-25-16,24 25 15,1 0-15,0 0 16,0-25-1,0 25-15,-1 0 16,1-49-16,0 24 16,0 25-1,0-50 1,24 26-16,1 24 16,-50-25-16,25 0 15,24 0-15,1 0 16,-25 1-16,-1 24 15,-24-25 1,25 25 0,0-25-1,-25 0-15,0 0 16,25 0 0,0 1-1,-1-1 1,-24-50-16,0 51 15,0-1 1,0 0 0,0 0-16,0-24 15,0 24 1,0 0-16,0 0 16,0 0-16,-24 25 15,-1-49-15,25 24 16,-25 0-1,25 0-15,0 1 16,0-26 0,0 25-16,0 0 15,-25 1 1,25-1-16,0 0 16,0 0-16,0 0 15,-25 25 1,25-24-16,-24-1 15,24 0 1,0 0 0,0 0-1,-25 25-15,0 0 16,25-24 0,-25 24-16,25-25 15,-25 25-15,25-25 16,-24 0-1,24 0 1,-25 25-16,-25 0 0,25 0 16,1-25-1,-1 25 1,0 0 0,-25 0-1,26 0 1,-1 0 15,0 0-31,0 0 31,0 0-15,1 25 31,24 0-47,0 0 15,-25 0 1,25 0 0,-25-1-16,25 1 15,0 0 1,0 0-16,0 0 31,0-1-15,0 1-1,0 0 1,0 0 15,0 0-15,25-1 0,-25 1-1,0 0 1,0 0-1,0 0 17,0-1-1,0 1 16</inkml:trace>
  <inkml:trace contextRef="#ctx0" brushRef="#br2" timeOffset="-6566.82">9426 5259 0,'0'-25'203,"0"-50"-187,25 1-16,-1 24 15,-24 1-15,25-26 16,0 51-16,-25-1 15,50 0-15,-50-25 16,49 1-16,-49 24 16,25-25-16,25 1 15,-50-26-15,49 50 16,-24-49-16,0 0 16,24 24-16,-24 0 0,0-24 15,25 0-15,-26 24 16,26-24-16,-50 49 15,25-25-15,0 25 16,24-24-16,-24-1 16,25 1-16,-1-1 15,26-25-15,-1 1 16,-24 0-16,-25-1 16,24 26-16,-24 24 15,0-25-15,-25 1 16,25 24-16,-1 0 15,-24 0-15,25 0 16,0 25 0,-25-49-16,0 24 15,25 25-15,-25-25 16,0 0-16,-25 25 47,0 25-32</inkml:trace>
  <inkml:trace contextRef="#ctx0" brushRef="#br2" timeOffset="-5410.96">11410 2034 0,'0'25'297,"0"0"-297,0-1 31,0 1-15,0 0-16,0 0 16,0 0-1,0-1 1,0 1-16,0 25 16,25-25-1,-25 24-15,0-24 16,0 25-16,25-1 15,-25 1-15,25 24 16,-25 1-16,0-50 16,0-1-16,0 1 15,0 0-15,0 0 16,0 0 0</inkml:trace>
  <inkml:trace contextRef="#ctx0" brushRef="#br2" timeOffset="-3700.3">11137 3274 0,'0'-25'297,"0"1"-297,25 24 16,-25-50 0,25 25-1,-25 0 16,25 1-15,-25-1-16,25 25 16,-1-25-1,1 0 1,0 0-16,0 1 31,0 24-31,-1 0 31,1-25-31,0 25 0,25 0 32,-50-25-32,24 0 15,1 25 1,25-25 0,-50 1-1,25 24-15,-1 0 16,1 0-1,0 0 1,-25-25 0,50 25-1,-26 0 1,-24-25 0,25 25-16,0 0 31,-25-25-16,25 25-15,-25-25 63,0 1-1,0-1 1,25 25-47,-1 0 30,-24-25-30,25 25 0,-25-25-1,25 25 17,-25-25-32</inkml:trace>
  <inkml:trace contextRef="#ctx0" brushRef="#br2" timeOffset="2691.57">12452 10195 0,'0'-25'266,"0"0"-251,0 0 17,25 25-17,0-24 1,-1-1 0,1 0-1,0 25-15,0 0 16,0 0-16,-1-25 15,1 25 1,0 0-16,0-25 16,0 25-16,-1-25 0,1 25 15,0 0 1,-25-24 0,25 24-16,0-25 15,-1 25-15,1 0 31,0-25-31,0 25 16,0 0 15,24 0-15,-49-25-16,25 25 16,0-25-1,0 25 1,-1-24-16,-24-1 15,50 25 1,-50-25-16,25 0 16,-25 0 15,25 25-15,0-24-1,-25-1 1,0 0-16,0 0 15,24 0-15,-24 1 16,0-1 0,0 0-16,0 0 15,0 0-15,0 1 16,0-1 0,0 0-1,0 0 1,0 0-1,0 1 1,0-1-16,-24 25 16,-1-25-1,25 0 1,-25 25 0,25-25-1,-25 25 16,0 0-15,0 0-16,1 0 16,-1 0-1,0 0 1,-25 0 0,26-49-16,-1 49 15,0 0-15,0 0 16,-24 0-1,24 0-15,0 0 16,0 0 0,0 0-1,1 0 1,-1 0 0,0 0-1,0 0 1,0 0-1,1 25 1,-1-25 0,0 0-16,25 24 15,-25-24 1,25 25 0,-25 0-1,25 0 1,-24 24-16,24-24 15,0 0-15,-25 0 16,25 0-16,-25 24 16,25-24-16,-25 25 15,0-26 1,25 1 0,0 0-1,0 0-15,0 0 16,-24-1-1,24 1-15,0 0 16,-25 0-16,25 0 16,-25 24-16,25-24 15,0 0-15,-25 24 0,25-24 16,0 0 15,-25-25-31,75 0 141,-25-25-94,0 25-16,-25-25-31,24 25 31,1 0-15,0 0 15,0 0-15,0 0 15,-1 0-15,-24 25 93,25-25-78,0 0 32,0 0 155,0 25-218,-1-25 47</inkml:trace>
  <inkml:trace contextRef="#ctx0" brushRef="#br2" timeOffset="12473.75">10468 10592 0,'24'0'406,"1"0"-390,0-25 0,25 25-16,24-25 15,-24 25-15,24 0 16,-49 0-16,24 0 16,-24 0-16,50 0 15,-26 0-15,-24 0 16,0 0-16,24 0 15,1 0-15,-25 0 16,0 0-16,0 0 0,24 0 16,-24 0-16,0 0 15,49 0-15,-24 0 16,-25 25-16,-1-25 16,26 0-16,-25 0 15,24 25-15,1-25 16,-25 0-16,0 24 15,24-24-15,-24 0 16,0 0-16,0 25 16,24-25-16,1 0 15,-25 0 1,24 0-16,-24 0 16,25 0-16,-1 0 15,1 0-15,-25 0 16,49 0-16,-49 0 15,25 0-15,-1 0 0,26 0 16,-51 0-16,26 0 16,0 0-16,-1 0 15,1 0-15,-1 0 16,1 0-16,-25 0 16,0 0-1,24 0-15,1 0 16,-25 0-16,-1 0 15,26 0-15,24 0 16,-49 0-16,0 0 16,0 0-16,25 0 15,-1 0-15,-24 0 16,0 0 0,-25-25 46</inkml:trace>
  <inkml:trace contextRef="#ctx0" brushRef="#br2" timeOffset="15642.76">13568 9203 0,'0'24'313,"0"1"-282,0 0-31,0 0 16,0 0 15,25-25 78,0 0-62,0 0-15,24 0-17,-24 0 32,-25-25-47,25 25 16,0-25-16,-1 0 15,1 0 1,0 25-16,0 0 16,0-24-16,-1-1 0,26 0 15,0 25 1,-26-50-16,26 26 15,-25-1-15,24 0 16,1 25-16,-25-25 16,0 0-16,-1 0 15,26-24-15,25 49 16,-51-25-16,1 0 16,50 0-16,-51-24 15,1 24-15,25 0 16,-1 0-1,-24 25-15,-25-24 16,50 24-16,-50-25 16,25 0-16,-1 0 15,1 25 1,25-25-16,-25 25 16,-25-24-16,0-1 15,24 25 1</inkml:trace>
  <inkml:trace contextRef="#ctx0" brushRef="#br2" timeOffset="19596.31">12055 9103 0,'25'0'313,"0"0"-298,-1 0 1,1 0-16,0 0 15,25 0 1,-25 0-16,-1 0 16,1 0-16,0 0 15,0 0-15,0 0 16,-1-24-16,1 24 16,0 0-1,0 0-15,0-25 0,49 0 16,-49 25-16,24-50 15,1 25-15,49 1 16,-74-51-16,25 75 16,-1-49-16,1 49 15,-25-25-15,24 0 16,-24 25 0,0 0-16,0-50 15,-1 50 1,-24-24-1,50-1 1,-25 25 0,0-25-16,0 25 0,-25-25 15,24 0 1,1 1-16,0 24 16</inkml:trace>
  <inkml:trace contextRef="#ctx0" brushRef="#br2" timeOffset="20980.16">10344 9327 0,'0'-25'235,"24"25"-235,1 0 31,0 0-15,0 0-1,0 0 1,-1 0-1,1-25 1,0 25 0,0 0-1,0 0-15,-1 0 16,1 0-16,-25-25 16,25 25-16,0 0 15,0 0-15,24-25 16,1-24-16,-1 24 15,-24 0 1,25 25 0,-50-25-16,25 25 15,-25-24-15,24 24 16,1-50 0,0 50-1,25 0 16</inkml:trace>
  <inkml:trace contextRef="#ctx0" brushRef="#br2" timeOffset="62758.85">7293 9401 0,'-25'0'282,"25"25"-282,-25-25 15,25 25-15,0-1 16,0 1-1,0 0 1,0 0 0,0 0-16,-25 24 31,25 1-15,0-1-16,0 1 15,0-25-15,0 24 16,0-24-16,0 25 15,0-25-15,0 24 16,0 1 0,0-25-1,-25 24 1,25-24 0,0 0-1,0 0-15,-24 0 31,24-1-15,-25 1 0,25 0-1,0 0-15,0 0 32,0-1-17,0 1 1,0 0 15,0 0-31,0 0 16,0-1-1,0 1 17,-25-25-32,25 25 15,25-25 235,-25 25-234,25-25-1,-1 0-15,1 0 16,25 0-16,-50 25 16,25-25-16,-1 0 15,26 0-15,-25 0 16,0 0-16,-1 0 16,1 0-1,25 0-15,-25 0 16,-1 0-16,1 0 15,0 0-15,0 0 16,24 0-16,-24 0 16,0 0-16,0 0 15,0 0-15,24 0 0,-24 0 32,0 0-17,0 0 1,-1 0-1,1 0 1,0 0-16,0 0 16,0 0-16,0 0 15,-1 0 1,1 0-16,0 0 16,0 0-1,0 0 16,-1 0 1</inkml:trace>
  <inkml:trace contextRef="#ctx0" brushRef="#br2" timeOffset="118460.29">7317 11733 0,'0'24'265,"0"1"-265,0 0 16,0 25-1,-24-1-15,24 1 16,-25-25-16,25 24 16,0-24-16,0 0 15,-25 0-15,25 24 16,0-24-16,0 25 16,-25-1-16,25 1 15,-25-25 1,25 24-16,-24-24 15,24 0-15,0 0 0,-25-25 16,25 25-16,0-1 16,0 1-1,0 0-15,0 25 16,0-26 15,0 26-15,0-25 15,-25 0 0,25 24 282,0-24-298,0 25 1,0-26 0,-25 26-1,25-25 1,0 0 15,50-25 266,-25 0-297,-1 0 16,1 0-16,0 0 15,0 0-15,0 0 16,-1 0 0,1 0-16,0 0 15,25 0-15,-26 0 16,26 0-1,-25 0-15,24 0 16,-24 0-16,25 0 16,-25 0-16,49 0 15,-49 0-15,24 0 16,-24 0-16,0 0 16,25 0-16,-1 0 15,-24 0-15,25 0 16,-25 0-16,-1 0 31,1 0-31,0 0 16,0 0-16,24 0 15,-24 0 1,0 0-16,0 0 16,24 0-1,-24 0-15,0 0 16,0 0-16,0 0 15,-1 0 1,26 0-16,-25 0 16,24 24-1,-24-24 1,0 25 0,0-25-16,0 0 15,-1 0 16</inkml:trace>
  <inkml:trace contextRef="#ctx0" brushRef="#br2" timeOffset="126320.64">7218 14436 0,'0'50'218,"0"-25"-202,0 24-16,-25 26 16,1-26-16,24 1 15,0 24-15,-25-49 16,0 0-16,0 0 15,0 0-15,25-1 16,-24 1 0,24 0-1,-25 0 17,25 0-1,0-1-31,-25-24 15,25 25-15,0 0 0,0 0 16,-25-25 0,25 25-16,-25-1 47,1 26-32,24-25 1,0 0-16,-25 24 15,0-24-15,25 0 16</inkml:trace>
  <inkml:trace contextRef="#ctx0" brushRef="#br2" timeOffset="128242.33">7169 14362 0,'24'50'157,"26"-1"-142,-25-24-15,0 25 16,24-1-16,1-24 16,-25 25-16,-1-50 15,26 49-15,-25 1 16,0-50-16,-1 49 15,1-24-15,0 25 16,0-1-16,24 1 16,1-25-16,-25 74 0,24-74 15,-24 24-15,-25 1 16,50-25-16,-50 0 16,25-1-16,-1 1 15,-24 0 1,25-25-1,-25 25-15,0 0 16,25-25 15,25 0 47,-50-25-62,0 0 0,25-25-1,-1 26-15,-24-51 16,25 26-16,0-26 16,-25-24-16,25 25 15,-25-1-15,0 1 16,0 24-16,0 1 15,0 24-15,0 0 16,0 0-16,0 0 16,49 25-16,-49-49 15,0 24 1,25 25 15,-25-25-31,0 0 47,0 1-47,25-1 63,-25 0-48,0 0 16,0 0 126,-25 25-142,25-25-15,0 1 16,0-1 0,0 0 15,-49 25 31,49 25-62,0 24 16</inkml:trace>
  <inkml:trace contextRef="#ctx0" brushRef="#br2" timeOffset="131899.57">7293 16966 0</inkml:trace>
  <inkml:trace contextRef="#ctx0" brushRef="#br2" timeOffset="131908.55">7293 16966 0</inkml:trace>
  <inkml:trace contextRef="#ctx0" brushRef="#br2" timeOffset="133078.67">7367 16842 0,'0'25'203,"0"0"-187,0 0-1,0 0-15,0 24 16,0 1-16,0-25 16,0 24-1,0-24-15,0 0 16,-25 49-16,25-24 15,0 24-15,-25 1 16,1 24-16,24-25 16,-25 26-16,25-26 15,-25-24-15,25 24 16,0-24-16,0-1 16,0-24-16,0 25 15,-25-1-15,25-24 16,0 0-16,-25 0 15,1 24-15,-1-24 32</inkml:trace>
  <inkml:trace contextRef="#ctx0" brushRef="#br2" timeOffset="135422.8">7268 17016 0,'25'25'328,"-25"0"-328,24-1 16,1 26-16,0-25 16,0 0-16,24 24 0,1 1 15,-25-50-15,0 49 16,-1-24-16,26 0 16,-25 0-16,0 0 15,-1-1-15,1 1 16,0 0-16,0 0 15,49 25-15,-74-26 16,25 1-16,0-25 16,0 25-16,-1 0 15,26 49-15,0-74 16,-50 50-16,49-50 16,-24 25-16,25 24 15,-25 1-15,-1-50 16,1 25-16,0-1 15,0-24-15,0 25 0,-1-25 16,-24 25 0,25-25-1,-25 25 1,0 0 0,25-25-1,0 0 16,0 0-15,-1 0-16,1-25 16,0 0-1,-25 0-15,0-24 16,0-26-16,0 50 16,0-49-16,0 0 15,0 24-15,0 0 16,0-24-16,0 49 15,0-25-15,0 1 16,-25-1-16,25 25 16,0-24-16,0 24 15,0-25-15,0 26 16,-49-26-16,49 0 16,0 1-16,0 24 15,0-49-15,0 49 16,0 0-16,0 0 15,24-24-15,-24 24 16,0-25 0,0 25-16,0 1 15,0-26 1,0 25 0,0 0-16,0 1 31,0-1-31,0 0 109</inkml:trace>
  <inkml:trace contextRef="#ctx0" brushRef="#br2" timeOffset="198387.94">9079 10691 0,'24'0'204,"1"0"-204,74 0 15,-74 0 1,50 0-16,24-25 0,-25 25 15,50 0-15,-49 0 16,49 0-16,-50 0 16,50 0-1,-49 0-15,24 0 0,0 0 16,50-25-16,-75 25 16,25 0-16,-24-25 15,-1 25-15,25-24 16,-49 24-16,49 0 15,-24 0-15,-26 0 16,1 0 0,24 0-16,26 0 15,-26-25-15,75 0 0,-50 25 16,0 0-16,0 0 16,50 0-16,-50 0 15,1 0-15,-26 0 16,50 0-16,-49 0 15,49 0-15,-50 0 16,50-50-16,0 50 16,0 0-16,-25 0 15,-24 0-15,-1 0 16,50 0-16,-25 0 16,75 0-16,0-24 15,-50 24-15,49 0 16,-74 0-16,75 0 15,0 0-15,-50-25 16,49 25-16,1 0 0,-50 0 16,75 0-16,-26 0 15,26 0-15,-75 0 16,24 0-16,1 0 16,0 0-16,0-25 15,-25 25-15,50 0 16,-150 0-16,76 0 15,-1 0-15,0-25 16,25 25-16,0-25 16,-50 25-16,51 0 15,-51-24-15,25 24 16,25 0-16,-25 0 16,1 0-16,-26 0 15,0 0-15,-24-25 16,24 25-16,-24 0 0,0-50 15,24 50-15,-49 0 16,25 0-16,-26 0 16,51 0-16,-50 0 15,24-25 1,1 25 0,-25 0-16,-1 0 15,1 0-15,25 0 16,24 0-16,-49-24 15,25 24-15,24 0 16,-24 0-16,-26 0 16,51 0-16,-26 0 15,-24 0-15,0 0 16,-25-25-16,25 25 0,0 0 16,-1 0-1,-24-25-15,25 25 16,-25-25-1,25 0-15,-25 1 32,0-1-17,25 0-15,-25-25 16,25 25 0,-25 1-16,0-1 15,0 0-15,0 0 16,0 0-1,0 1-15,0-1 16,0 0-16,0 0 16,0 0-1,0 1-15,0-1 16,0 0 0,0 0-16,0-24 15,0 24-15,0-50 16,0-24-16,0 0 15,-25 25-15,0-1 16,25 26-16,0 24 16,-25 0-16,25 0 15,0 0-15,0 0 16,-25-24 0,25 24-16,-24-25 15,24-24-15,-25 24 16,0-49-16,25 74 0,-25-24 15,25 24 1,-25-25-16,1-24 0,24 49 16,-25 0-1,0 1-15,25-1 0,-25 0 16,25 0 0,-25 25-16,1 0 31,-1 0-16,25 25 1,-25 0-16,0-25 16,0 0-16,25 25 15,0-1-15,-24-24 16,-1 0-16,25 25 16,-25 0-16,0 0 15,-24 0-15,-1-1 16,25 1-16,0 0 0,-49 0 15,49-25-15,-24 0 16,24 0-16,-50 0 16,1 25-16,-50-25 15,74 0-15,-49 0 16,-50 0-16,-24 49 16,98-49-16,-49 0 15,25 0-15,-50 0 16,25 0-16,0 0 15,0 0-15,0 0 16,0 0-16,25 0 16,-50 0-16,50 0 15,-25 0-15,-50 0 16,75 0-16,0 0 0,-1 0 16,-48 0-1,73 0-15,-49 0 0,50 0 16,49 0-16,-49 0 15,24 0-15,0 0 16,-49 0-16,49 0 16,-49 0-16,0 0 15,-25-25-15,50 25 16,-1-24-16,1 24 16,24 0-16,-49 0 15,49 0-15,-24 0 16,-1 0-16,1 0 15,24 0-15,-24 0 16,24 0-16,-24 0 16,-25 0-16,24 0 15,1 0-15,0 0 16,-26 0-16,51 0 0,-26 0 16,1 0-16,0 0 15,-26 0-15,26 0 16,-1 0-16,-49-25 15,0 25-15,0-25 16,75 25-16,-50-25 16,-1 25-16,1 0 15,0 0-15,0 0 16,-25 0-16,24 0 16,51 0-16,-50 0 15,49 25-15,0-25 16,-24 25-16,0-25 15,24 0-15,-49 0 16,49 25-16,-49-25 0,24 49 16,26-24-16,-26-25 15,-24 0-15,0 0 16,49 0-16,-24 0 16,0 0-16,24 0 15,0 0-15,-24 0 16,24 0-16,1 25 15,-50-25-15,24 25 16,-24-25-16,24 24 16,51-24-16,-51 0 15,1 50-15,-1-25 16,-49 24-16,50-24 16,24 0-16,1 0 15,-1 0-15,1-1 16,24-24-16,-25 25 0,25 0 15,1-25-15,-51 0 16,50 0-16,1 0 16,-1 0-1,0 0 1,0 25-16,0-25 16,-24 25 265,-26-25-266,1 0-15,24 0 16,1 0-16,-26 0 16,50 0-16,1 0 15,-26 0-15,25 0 16,-24 0-16,24 0 16,0 0-1,0 0-15,0 0 16,-24 0-16,24 0 15,0 0-15,0 0 16,1 0-16,-26 0 16,25 0-1,25 25 17,0-1-17,0 1 32,0 0-31,50 0-1,-25 0 1,-25-1 0,24-24-16,-24 25 15,0 0-15,25 25 16,0-26-16,-25 1 15,50 25-15,-26-1 16,-24 1-16,50 0 16,-25 24-16,-25-49 15,0 0-15,25 24 16,-1-24-16,-24 0 16,25 0-16,-25 24 15,25-49 1,-25 25-16,0 0 15,0 24-15,0 1 16,25-25 0,-25 0-16,0 0 15,0-1-15,0 1 16,0 0-16,0 0 16,0 0-16,25 24 15,-25-24-15,0 0 16,0 0-16,24 24 15,-24-24-15,0 0 16,0 0-16,0-1 16,0 1-1,0 0-15,25-25 16,-25 50-16,0-26 31,0 1-31,0 25 16,0-25-1,0-1 1,0 1-16,0 0 47,25-25-16,0 0 32,0 0-32,-1 0-15,1 0-16,25 0 15,-25 50-15,-1-50 16,1 0-16,0 0 15,0 0-15,24 24 16,-24 1-16,0-25 16,0 0-16,0 0 15,0 25-15,-1-25 16,1 0-16,0 0 16,0 0-16,0 25 15,-1-25-15,1 0 16,0 0-16,25 0 15,-26 0 1,1 0-16,0 0 16,0 0-16,0 0 15,-1 0-15,1 0 16,25 0 0,-25 0-16,-1 0 15,1 0-15,0 0 16,0 0-1,24 0-15,-24 0 16,0 0-16,25 0 16,-1 0-16,-24 0 15,0 0-15,24 0 16,1 0-16,-25 0 16,0-25-16,0 25 15,-1 0-15,1-25 16,0 25-16,0 0 15,0 0-15,-1-25 16,26 1-16,0 24 16,-26-25-16,1 0 15,25 25-15,-25 0 0,-1 0 16,26 0-16,-25-25 16,0 25-16,-1 0 15,-24-25-15,50 25 16,-25 0-16,0 0 15,-1 0-15,1 0 16,25 0 0,-25 0-16,-1 0 15,1 0 1,0 0 0,25 0-16,-26 0 15,1 0 1,0 0-16,0 0 15,24 0 1,-24 0-16,0-24 16,0 24-16,0 0 15,0 0-15,-1 0 16,1 0 0,-25-25-16,25 25 15,0 0-15,0-25 16,-1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1:18:42.4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13767 7913 0</inkml:trace>
  <inkml:trace contextRef="#ctx0" brushRef="#br0" timeOffset="3785.89">12923 8260 0,'25'25'406,"49"49"-390,-74-49-1,50 25-15,-25-1 0,0 26 16,-1-51-16,1 26 16,0-25-16,0 49 15,0-49-15,0 49 16,-1 1-16,1-26 16,25 1-16,-1 74 15,-24-74-15,0-25 16,-25 74-16,25-74 15,0-1-15,-25 26 16,24-50-16,1 50 0,0-1 16,-25-24-16,25 0 15,-25 0 1,25-1-16,-25 1 16,0 0-16,24-25 15,-24 25-15,50-25 63,-25 0-16,-25-25-47,0 0 15,25 0 1,-25 1-16,24-1 15,1 0-15,25 0 16,-50-24 0,25-1-16,-1 25 0,-24 0 15,50-74-15,-50 50 16,25 24-16,-25 0 16,0-49-16,0 24 15,0 25-15,0 0 16,0-49-16,0 49 15,49-25-15,-49 26 16,25-51-16,0 1 16,0 24-16,0 1 15,-25 24-15,24 0 16,-24 0 0,0 0-1,0 1 16,0-1-31,0 0 16,0 0 0,0 0-16,0 1 15,0-1 1,0 0-16,50 0 16,-50 0-1,0-24 1,0 24-1,25 25-15,-25-25 32</inkml:trace>
  <inkml:trace contextRef="#ctx0" brushRef="#br0" timeOffset="36350.23">11460 7987 0,'49'0'297,"1"0"-281,0 0-16,49 0 16,-50 0-16,51 0 15,-26 0-15,25 0 16,-24 0-16,-26 0 0,26 0 15,-26 0-15,1 0 16,49 0-16,-49 0 16,24 25-16,25-25 15,-49 0-15,49 0 16,-24 0-16,24 0 16,-50 0-16,1 0 15,49 0-15,-24 0 16,-50 0-16,49 0 15,-24 0-15,-1 0 16,-24 0-16,49 0 16,1 0-16,-26 0 15,51 0-15,-51 0 16,-24 0-16,25 0 16,-1 0-16,1 0 0,24 0 15,-24 0-15,-1 0 16,26 0-1,-1 0-15,-24 0 0,24 0 16,-24 0-16,0 0 16,24 0-16,0 0 15,-49 0-15,50 0 16,-26 0-16,-24 0 16,25 0-16,24 0 15,0 0-15,-24 0 16,24 0-16,-24 0 15,0 0-15,-1 0 16,-24 0-16,50 0 16,24 0-16,-50 0 15,26 0-15,24 0 16,-49 0-16,-26 0 0,51 0 16,-26 0-1,1 0-15,0 0 0,24 0 16,-24 0-16,24 0 15,0 0-15,-24 25 16,25-25-16,-26 0 16,1 0-16,-1 0 15,1 0-15,0 0 16,-26 0-16,51 0 16,-26 0-16,-24 0 15,50 0-15,-1 0 16,-24 0-16,24 0 15,-24 0-15,-1 0 16,26 0-16,-1 0 16,-24 0-16,49 0 15,-25 0-15,26-25 0,-1 25 16,-25 0-16,1 0 16,73 0-16,-73-25 15,24 25-15,-49-25 16,24 25-16,25 0 15,-49 0-15,0 0 16,49 0-16,-50 0 16,51 0-16,-51-25 15,26 25-15,-1 0 16,-24 0-16,-1 0 16,1 0-16,24 0 15,-49 0-15,25 0 16,-1 0-16,-24 0 15,0 0-15,0 0 16,-1 0 0,-24-24 77</inkml:trace>
  <inkml:trace contextRef="#ctx0" brushRef="#br0" timeOffset="39305.86">11733 9971 0,'24'0'297,"76"0"-297,-26 0 16,25 0-16,-24 0 16,24 0-16,0-24 0,-24 24 15,-1-25 1,0 25-16,26 0 0,-26 0 15,25 0-15,0 0 16,50 0-16,-25 0 16,25 0-16,0 0 15,-99 0 1,-26 0-16,76 0 0,-51 0 16,26 0-16,-1 0 15,0 0-15,26 0 16,-26 0-16,0 0 15,26 0-15,-26 0 16,1 0-16,-1 0 16,25 0-16,-49 0 15,24 0-15,-24 0 16,-1 0-16,1 0 0,0 0 16,-1 0-16,-24 0 15,25 0-15,-26 0 16,26 0-16,-25 0 15,0 0-15,-1 0 16,1 0-16,25 0 16,-1 0-16,1 0 15,-50-25 1,25 25 0,-25-25-16,0 0 15,0 1 1,50-1-1,-50 0 1,0 0-16,0-24 16,0 24-16,-25 25 15,25-50-15,0 25 16,0 1 0,0-1-16,0 0 15,0 0 1,-25 0-1,25 1 1,0-26-16,0 0 16,50 1-1,-26-26-15,-24 26 16,25-1-16,25-49 16,-50 49-16,25 1 15,-25 24-15,0-25 16,24 1-16,1-1 15,-25 25 1,25 0 0,-25 1-16,0-1 0,0-25 15,0 25-15,0-49 16,0 49-16,0-24 16,0-26-16,0 50 15,0 1-15,0-26 16,0 25-16,0-49 15,0 49-15,0-25 16,0 1-16,0-1 16,0 0-16,0 26 15,0-26-15,0 0 16,0 26 0,0-1-1,-25 25 63,0 0-62,1 0 46,24 25-46,0-1 0</inkml:trace>
  <inkml:trace contextRef="#ctx0" brushRef="#br0" timeOffset="42229.96">11757 9599 0,'0'-24'187,"0"-1"-155,0 0-32,0 0 31,0 0-15,0 1-16,0-1 15,25 25 1,-25-25-16,0 0 15,0-24 1,0 24-16,0 0 31,0 0-31,0 0 16,25 1 0,-25-1-16,0 0 15,0 0-15,0 0 16,0 1-1,0-1-15,0 0 16,0 0-16,0 0 16,0 0-16,0 1 15,0-1 1,0 0-16,0 0 16,0 0-16,0 1 15,0-1 1,0 0-1,0 0-15,0 0 16,0 1-16,25 24 0,-25-25 16,0 0-16,25-25 15,-25 26-15,0-1 16,0 0-16,0 0 16,24 0-1,-24 1-15,0-26 16,25 25-1,-25 0 1,0 1 0,0-1-1,0 0-15,0 0 32,0 0-32,0 1 15,0-1 1,0 0-1,0 0-15,0 0 32,0 1-1,0-1 0,0 0 32,0 0-48,0 0 79,0 50 0,-25 0-79,25 0-15,0 0 16,-24-1-16,-1 1 16,25 50-16,-25-51 15,0 1-15,25 0 16,0 0-16,0 0 0,-25-1 16,25 1-16,0 0 15,0 25 1,0-1-16,-24 1 15,24-25 1,0-1-16,0 26 16,0 24-16,-25-49 15,25 0-15,0 25 16,0-1-16,-25 1 16,25 49-16,0-24 15,0-1-15,0 25 16,0-24-16,0 24 15,0-25-15,0 1 16,0-51-16,0 26 16,0-25-16,0 24 15,0-24 1,0 0-16,0 0 16,0 0-1,0-1 1,0 1-1,25 0 17,-25 0-32,0 0 31,25-25 78,-1-25 32,1 25-110,0 0-15,0 0-1,0 0 1,-1 0 0,1 0-16,0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1:55:4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11733 0,'25'0'828,"0"0"-828,-1 0 16,51 0-16,-50-25 15,-1 25-15,26 0 0,24 0 16,-24 0-16,24 0 16,26 0-16,-51 0 15,-24 0 1,50 0-16,-26 0 15,1 0-15,-1 0 16,-24 0-16,50 0 16,-51 0-16,51 25 15,-26-1-15,1-24 16,24 0-16,-24 25 0,0-25 16,-26 0-16,26 25 15,-25-25-15,24 0 16,-24 0-16,25 0 15,-25 0-15,49 0 16,-49 0-16,49 0 16,-24 0-1,0 25-15,24-25 16,-24 0-16,-1 0 16,26 25-16,-26-25 15,1 0-15,49 0 16,-49 0-16,-1 0 15,26 0-15,-26 0 16,1 0-16,-1 0 16,26 0-16,-25 0 15,24 0-15,0 0 0,-49 0 16,50 0-16,-1 0 16,-24 0-16,24 0 15,-24 0-15,-1 0 16,26 0-16,-26 0 15,26 0-15,-26 0 16,-24-25-16,25 25 16,-1-25-16,51 25 15,-26 0-15,50-25 16,-74 25-16,49 0 16,-25 0-16,1 0 15,24 0-15,-50 0 16,26 0-16,-26 0 15,1 0-15,24-25 16,-49 25-16,50-24 0,-51 24 16,26 0-1,-25 0-15,25 0 16,-26 0-16,1 0 31,0 0-31,0 0 16,-25-25 31,25 0-32,-25 0 17,24 25-17,-24-25-15,0-24 16,0 24-1,0-25 1,0 26 0,-24 24-16,24-50 15,-25 50-15,0-25 16,0 25 0,25-25-16,-25 1 15,1 24-15,24-25 16,-25 25-1,25-25-15,0 0 16,0 0 0,-25 1-1,25-1 17,-25 25-32,25-25 15,-25 25 1,25-25-16,0 0 15,-25 0 1,25 1-16,0-1 31,0-25-31,-24 25 16,-1 1 0,25-1-16,0 0 15,0 0 1,-25 0-16,25 1 15,0-1-15,-25 0 16,0 25-16,25-25 16,-24 25-1,24-25 1,0 1 0,-25 24-1,25-25-15,-25 25 31,0 0-31,0 0 16,1-25-16,-1 25 16,0 0-16,0 0 15,-49 0 1,49 0-16,-25 0 16,26 0-16,-26 0 15,0 0-15,26 25 16,-26-25-16,-24 0 15,24 0-15,25 0 16,0 0-16,-24 0 16,-1 0-16,25 0 15,1 0 1,-26 0-16,25 0 16,-25 0-16,26 0 15,-1 0-15,-25 0 16,1 0-16,-1 0 15,25 0-15,-24 0 0,24 0 16,0 0-16,0 0 16,0 0-16,-49 0 15,49 0-15,-24 0 16,24 0-16,-25 0 16,1 0-16,24 0 15,0 0-15,-49-25 16,24 25-16,25 0 15,0 0-15,-24 0 16,-1 0-16,25 0 16,-24 0-1,24 0 1,0 0-16,0 0 16,0 0-16,1 0 15,-1 0-15,0 0 0,-25 0 16,26 0-1,-1 0-15,-25 0 0,1 0 16,24 0-16,0 0 16,-25 0-16,-24 0 15,49 0-15,0 0 16,-24 0-16,-1 0 16,1 0-16,-1 0 15,0 0 1,1 0-16,24 0 15,0 0-15,0 0 16,-49 0-16,24 0 16,25 0-16,-49 0 15,49 0-15,-24 0 16,-1 0-16,-24 0 16,24 0-16,25 0 15,0 0-15,-49 0 0,24 0 16,26 0-16,-1 0 15,-50-25-15,51 25 16,-26 0 0,25 0-16,-49 0 15,49 0-15,0 0 16,-24 0-16,-1 0 16,0 0-1,25 0 1,1 0-16,-1 0 15,0 0-15,0 0 16,0 0-16,1 0 16,-1 0-1,0 0-15,0 0 32,0 0-1,1 25 0,-26-25 0,25 0-15,0 0 0,1 0-1,-1 0 1,0 0 15,0 25 32,0-25-48,25 25 1,-24-25 15,24 24-15,0 1-1,-25-25 17,25 25-17,0 0 16,-25 24-15,0-49-16,0 0 16,1 25-16,24 0 0,-25-25 15,25 25 1,0 0 171,0 24-155,0-24 15,0 0-32,0 0 1,0-1-16,0 26 15,0-25-15,0 25 16,0-26 0,0 26-1,0-25 1,0 0 0,0-1-16,0 1 15,0 25 1,0-25-1,0-1 1,0 1 0,0 0-1,0 0 1,0 0 0,0-1-1,0 1 1,25-25-1,-1 0 1,-24 25-16,25-25 16,-25 25-1,0 0 17,25-25-32,-25 24 15,25-24 1,-25 25-16,25-25 31,-1 0 16,26 0 0,-25 0-16,0 0 0,-1 0-15,1 0-16,25 0 16,-25 0-1,-1 0 1,1 0-1,0 0-15,-25-25 0,50 25 16,-26 0-16,1 0 31,0 0-15,0 0-16,0 0 16,-1 0-1,1 0 1,0 0-1,0 0-15,0 0 16</inkml:trace>
  <inkml:trace contextRef="#ctx0" brushRef="#br0" timeOffset="56987.68">15379 12923 0,'74'0'281,"26"0"-265,-26 0-16,50 0 0,0 0 15,0 0-15,25 0 16,0 0-16,49 0 15,-24 0-15,-1 0 16,-49 0-16,-24 0 16,-26 0-16,-24 0 15,24 0-15,25 0 16,-49 0-16,24 0 16,1 0-16,-26 0 15,26 0-15,-26 25 16,1-25-16,49 25 15,0-25-15,25 0 16,-49 0-16,24 0 0,-25 0 16,-49 0-16,50 0 15,-26 0-15,1 0 16,49 0-16,-24 0 16,-1 0-16,25 0 15,25 0-15,0 0 16,-25 0-16,-24 0 15,24 0-15,-25 0 16,1 0-16,24 0 16,-24 0-16,24 0 15,-74 0-15,24 0 16,50 0-16,-24 0 16,49 0-16,-50 0 15,25-25-15,-24 25 16,24-25-16,-25 25 15,1 0-15,-1 0 16,1 0-16,-26 0 0,26 0 16,-1 0-16,1 0 15,-26 0-15,1 0 16,24 0-16,-24 0 16,-1 0-16,1 0 15,-25 0-15,0 0 16,24 0-16,1 0 15,-1 0-15,1 0 16,0 0-16,24 0 16,-24 0-16,-1 0 15,26 0-15,-1 0 16,-24-25-16,49 25 16,-25 0-16,1-24 15,24-1-15,-25 25 16,1 0-16,-1-25 0,-49 25 15,50 0-15,-26-25 16,1 25-16,24-25 16,1 25-16,-1 0 15,0 0-15,1 0 16,-1 0-16,1 0 16,-1 0-16,0-24 15,-24 24-15,24 0 16,-49 0-16,25 0 15,-25 0-15,49 0 16,-24 0-16,-25-25 16,24 25-1,1 0-15,-25 0 16,-1 0-16,26 0 16,24 0-16,-49 0 15,0 0-15,25 0 0,-1 0 16,-24 0-1,0 0-15,24 0 0,-24 0 16,0 0-16,0 0 16,24 0-16,-24 0 15,0 0-15,0 0 16,0 0 0,-1 0-16,1 0 15,0 0-15,0 0 16,0-25-16,24 25 15,1 0 1,-25 0-16,24 0 16,-24 0-1,0 0 1,0 0 0,0 0 15,-25-25 0</inkml:trace>
  <inkml:trace contextRef="#ctx0" brushRef="#br0" timeOffset="61111.99">2456 12874 0,'74'0'250,"125"0"-250,24 0 16,-124 0-16,174 24 0,24-24 16,200 0-16,98 0 15,25 0-15,0 50 16,0-50-16,-74 0 16,-75 0-16,-124 25 15,1-25-15,-100 0 16,25 0-16,-25 0 15,-50 0-15,-24 0 16,-125 0-16,75 0 16,0 0-16,25 0 15,25 0-15,0 0 16,49 25-16,50-25 16,-25 24-16,0-24 15,-25 25-15,25 0 16,-50 0-16,1-25 0,-25 49 15,-1-24-15,-123-25 16,49 0-16,-25 0 16,26 0-16,-1 0 15,0 25-15,25 0 16,50 25-16,-75-50 16,25 24-16,-25 1 15,25-25-15,50 0 16,-100 0-16,50 0 15,-49 0-15,49 0 16,-50 0-16,25 0 16,-24 0-16,-50 0 15,49 0-15,-24 0 16,24 0-16,25 0 16,-24-25-16,-1 25 15,0-24-15,1 24 16,24-25-16,-25 25 0,1 0 15,-25 0-15,-1 0 16,50 0-16,-74 0 16,25 0-16,-1 0 15,1-25-15,-25 25 16,0 0 0,-1-25-16,1 25 15,-25-25-15,25 25 16,0 0-16,0-25 15,-1 25-15,-24-24 16,50 24-16,-25 0 16,0 0-1,-1-25-15,1 0 32,-25 0 46</inkml:trace>
  <inkml:trace contextRef="#ctx0" brushRef="#br0" timeOffset="63321.1">7937 10443 0,'25'49'375,"0"-24"-375,0 0 16,0 0-16,24 24 16,-24-49-16,0 25 15,0 0-15,0 0 0,-1 0 16,1-1-16,0-24 15,-25 25-15,25 0 16,0-25-16,-1 0 31,1 0 47,0 0-62,0 0 0,-25-25-1,25 25 1,-25-25 0,24 1-16,1-1 15,0 0-15,25 0 16,-1-49-16,1 24 15,24 1-15,-24-1 0,24 25 16,1-49-16,24-1 16,-25 26-16,26-1 15,-26 25-15,0-24 16,-24-1-16,0-24 16,49 49-16,-50-25 15,1 1-15,0-1 16,-1 25-16,-24 0 15,49 1-15,-49-26 16,25 0-16,24 26 16,-49-1-16,50 0 0,-26 0 15,1-24 1,-1 24-16,26 25 0,-50-50 16,24 50-16,26-25 15,-51 1-15,1-1 16,-25 0-16,25 25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2:07:5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3497 0,'24'0'172,"-24"-24"-156,0-1-16,25 0 15,0 0-15,0 0 16,0-24-16,24 49 15,-49-25-15,25 25 16,-25-50-16,25 50 16,-25-24-16,50-26 15,-50 25-15,74-24 0,-74-26 16,25 75-16,0-25 16,-25 1-16,0-1 15,0 0 1,0-25 15,-25 50 32,0 0-32,0 0-31,0 0 15,1 25 1,24 0-16,-50 0 16,0 0-1,25 24 1,25-24-16,-24 0 16,-1-25-16,25 25 15,-25-1 1,25 1-16,-25 0 15,0 25-15,1-26 16,24 1-16,-25-25 16,25 25-16,0 0 15,-25-25 1,25 25 0,0-1-16,0 1 15,0 0 1,-50-25-16,50 25 0,0 0 15,0-1 1,0 26 0,0-25-1,0 0 17,0-1-32,0 1 15,25-25 32,0 0 0,0 0-31,0 0-1,-1 25 1,1 0-1,0 0 1,0-25 15,0 0-31,24 0 16,-24 0 0,0 0-1,0 0 1,0 25-1,49-25-15,-49 24 16,0-24 0,-1 0-1,1 0 17,0 0 14,0 0-30,0 0 0,-25-24-1</inkml:trace>
  <inkml:trace contextRef="#ctx0" brushRef="#br0" timeOffset="1940.1">12129 3547 0,'25'0'313,"0"0"-313,0-25 31,25 25-15,-26-25-1,1 25 1,0-24-1,0-1 1,0 25-16,-1 0 16,1-25-16,0 0 15,0 0-15,0 25 16,24 0-16,-49-24 16,25 24-1,0 0 1,0 0-1,-1-25 1,-24 0-16,50 25 16,-25 0-16,0-25 15,-1 25 1,1 0 0,0 0 15,0 0-16,0 0-15,-1 0 16,1 0 0,0 0-16,49 0 15,-49 25-15,25-25 16,-25 25 0,-1-25-1,1 0-15,0 0 16,0 0-1,0 0 17,0 0-32,24 0 15,-24 0 1,0 0 0,0 0-1,-1-50-15,26 50 16,-50-25-16,25 1 15,-25-1-15,25 25 16,-1-25 0,-24 0-1,25 0-15,-25 1 32,25 24-17,-25-25 1,0 0-16,25 25 31,-75 0 94</inkml:trace>
  <inkml:trace contextRef="#ctx0" brushRef="#br0" timeOffset="3778.15">15652 2480 0,'-25'25'281,"25"0"-265,-25 0 0,25 0-16,0-1 15,0 26-15,-49 0 16,49-1-16,0-24 15,0 50-15,0-51 16,0 26-16,0 0 16,0 24-16,0-49 15,0 0-15,0-1 16,0 26 0,0-25-16,0 0 15,0-1-15,0 1 16,0 25-16,-25-25 15,25-1-15,0 1 16,0 0 0,0 0-1,0 0-15,0-1 16,0 1 0,49-25-16,-49 25 15,25-25 1,-25 25-16,0 0 15,25-1-15,0-24 16,0 25 0,-1 0-1,1-25 1,25 0-16,-50 25 16,49-25-16,-24 0 15,0 25-15,0-25 16,-25 25-1,25-25-15,-1 0 16,26 0 0,-25 0-16,0 24 15,-1-24-15,1 0 32,0 0-17,0 0 1</inkml:trace>
  <inkml:trace contextRef="#ctx0" brushRef="#br0" timeOffset="7051.04">16247 2803 0,'0'25'31,"0"0"-15,0-1 15,0 1-31,0 0 16,0 0 0,0 0-1,0-1 1,0 1 15,-25 0-15,25 0-1,0 0-15,0-1 32,0 1-1,0 0-16,25 0 17,-25 0-17,0-1 17,25-24-32,-25 25 15,25-25 32,-1 0-31,1 0 15,0 0-15,0 0-1,0 0-15,0 0 31,-1-25 1,1 1-1,0 24-15,-25-25-16,25 25 15,0-25 1,-1 0-1,1 0 1,0 1 15,0-1-31,-25 0 16,25 25-16,-25-25 16,0 0-1,0 1 1,0-1-16,0 0 0,0 0 15,0 0 1,-25 1 0,25-1-1,-25 25 1,25-25 0,0 0 15,-25 25-31,0 0 31,1-25-31,-1 25 31,0 0-15,0 0 15,0 0-31,1 0 31,-1 0 1,-25 0-1,25 25 16,0-25-16,1 0 16,24 25-31,-25-25-1,25 25 16,-25-25 1,25 25-32,-25-25 31,25 24-15</inkml:trace>
  <inkml:trace contextRef="#ctx0" brushRef="#br0" timeOffset="8817.85">17115 3249 0,'0'-24'250,"25"24"-250,-25-25 16,25 0-1,0 0-15,-1 25 16,-24-25-16,0 1 16,25 24-1,0 0 1,0 0 15,0 0 16,-25 24 31,0 1-78,0 0 31,0 0-31,0 0 16,-25-25 0,0 24-1,0-24-15,0 50 16,25-25-1,-24-25-15,24 25 16,0-1 0,-25-24-16,25 25 15,0 0 1,-25 0 0,0-25-1,25 25 1,-25-25-1,25 24 1,-24-24 15,24 25-15,-25-25 46</inkml:trace>
  <inkml:trace contextRef="#ctx0" brushRef="#br0" timeOffset="15723.76">18083 2257 0,'-25'0'297,"0"25"-297,25 0 15,-25-25 1,25 25-16,0-1 16,0 1-1,0 0 1,0 0 0,0 0-16,0-1 46,0 1-14,0 0-17,0 0 1,0 0 0,0-1-16,0 1 0,0 0 15,0 0 1,0 25-1,0-1 1,0-24 0,0 0-16,0 0 15,0-1-15,0 26 16,0 0 0,0-1-1,0-24-15,0 0 16,25 0-16,-25-1 15,0 1 1,0 0-16,0 0 16,0 0-16,0-1 15,0 1-15,25 0 16,-25 25-16,0-26 0,0 26 16,25-25-1,-25 24 16,0-24-15,0 0 0,24-25 46</inkml:trace>
  <inkml:trace contextRef="#ctx0" brushRef="#br0" timeOffset="17204.11">17835 3621 0,'24'0'313,"1"0"-313,0 0 15,0-24 1,0 24-16,-1 0 31,26-25-15,-25 25-16,0 0 15,24 0 1,-24 0 0,0 0-16,0 0 15,-1 0 1,-24-25-1,25 25-15,0 0 16,0 0 0,0 0-1,-25-25 17,24 25-32,1 0 31,-25-25-16,25 25-15,0 0 16,24 0 15,-49-24 1,25 24-1,0 0 47,0 0-31,-25-25-47,25 25 31</inkml:trace>
  <inkml:trace contextRef="#ctx0" brushRef="#br0" timeOffset="19002.93">18777 1935 0,'50'25'297,"-50"-1"-281,25 51-16,-1-50 0,-24-1 15,25-24-15,-25 50 16,25 0-16,-25-26 16,0 1-1,0 0 1,25 0-1,-25 24 1,25-24 0,-1 0-16,-24 0 15,0 0-15,25-1 16,-25 26-16,25-25 16,0-25-16,-25 49 15,25-24-15,-25 0 16,0 0-16,24 25 15,-24-26-15,0 1 16,25 50-16,0-75 16,-25 24-16,0 26 15,25 0 1,-25-26-16,0 51 16,0-50-16,0 24 15,0-24-15,0 25 16,0-26-1,0 1-15,0 25 16,0-1-16,0-24 16,0 25-16,0 24 15,0-49-15,0 25 16,0 24-16,0-24 16,0-25-16,0 24 15,0-24-15,0 0 16,0 0 31,0-1-16,0 1-15,0 0-1,-25 0-15,25 0 16,0-1 15</inkml:trace>
  <inkml:trace contextRef="#ctx0" brushRef="#br0" timeOffset="21656.98">13965 2828 0,'-25'99'219,"0"25"-204,-24-25-15,24 50 16,0-99-16,0 24 16,1 50-16,24-74 0,0 24 15,0 1-15,-25-26 16,25 26-16,0-51 15,-25 26-15,25 0 16,0-1-16,-25-24 16,25 0-16,-25-25 15,25 49-15,0 1 16,-24-25-16,24 0 16,0 24-16,0-24 15,-25 25-15,25-26 16,-25 1-16,25 0 15</inkml:trace>
  <inkml:trace contextRef="#ctx0" brushRef="#br0" timeOffset="23766.36">13990 2902 0,'25'50'297,"-1"-50"-281,-24 25-16,50 24 0,0-24 15,-50 0-15,49 0 16,-24 24-16,25-24 15,-1 25-15,-24-26 16,0 1-16,0 0 16,0 0-16,24 24 15,-24-49-15,0 25 16,0 0-16,-1 0 16,26 0-16,-25-1 15,0 1-15,-1-25 16,-24 25-16,25 0 15,0 0-15,25-25 16,-26 74-16,1-74 16,0 25-16,0 0 15,-25 0-15,25-25 16,-1 0-16,-24 24 16,25 1-1,-25 0 1,25-25-16,0 25 31,-25 0-15,25-25-1,-25 24 1,49-24 0,-24 0 93,-25-24-93,25 24-16,-25-25 0,25-25 15,-25 25 1,0-49-16,0-1 15,0 51-15,0-26 16,0-49-16,0 24 16,0 1-16,-25-25 15,0 49-15,0-24 16,25-1-16,0 51 16,0-26-16,0 0 15,-49 1-15,49 24 16,0 0-16,0 0 15,0-24-15,0 24 16,0 0-16,0-25 16,0 1-1,0 24-15,0 0 16,0-24 0,0 24-16,0 0 15,0 0-15,24-24 16,-24-1-16,0 25 15,0 0-15,0 1 16,0-1-16,0 0 16,0 0-16,25 0 15,-25 1 1,0-1 0,0 0-1,0 50 95</inkml:trace>
  <inkml:trace contextRef="#ctx0" brushRef="#br0" timeOffset="27310.63">10120 2530 0,'0'74'234,"0"150"-234,0 73 16,0 1-16,0 0 16,0-174-16,0 49 0,0 1 15,0 74-15,0 0 16,0-25-16,0-49 16,0-50-16,0 25 15,0-25-15,25 0 16,-25 0-16,25 0 15,25 0-15,-1 0 16,-24 0-16,25-25 16,-50 0-16,0-49 15,24-25-15,-24 49 16,25-49-16,-25 0 16,0 0-16,25-25 15,-25 24 1,50-24-16,-1 0 15,1 0-15,74 0 0,49 0 16,51-24-16,49-26 16,24-24-16,125 49 15,-25-50-15,49 1 16,50 49-16,-124-49 16,174-50-16,-124 49 15,99 1-15,-372 24 16,99 26-16,24-1 15,26-25-15,-25 25 16,0-24-16,0-1 16,-50-24-16,25 49 15,-25-50-15,0 51 16,-99-26-16,50 25 16,0-49-16,-50 24 15,25 1-15,-50 49 0,0-25 16,-25 0-16,50-25 15,-24 26-15,48-26 16,-123 50-16,50-25 16,24 0-16,-49 1 15,24 24-15,-24 0 16,-1-25-16,-24 25 16,25-25-16,-26 25 15,1-50 1,0 50-16,0-24 15,0-1-15,24 0 16,-24 0-16,0-49 16,0 49-16,-1-25 15,-24 1-15,25 49 16,-25-50-16,25 25 16,-25-24-16,25 24 15,-25-25-15,25 1 0,-25-26 16,0-24-16,0-25 15,0 0-15,24-50 16,-24 1-16,0-75 16,0 0-16,0 49 15,0-49-15,0-25 16,-24 50-16,-1-50 16,-50 75-16,75 123 15,-49-74-15,24 75 16,0-50-16,0 25 15,1 24-15,24 51 16,-50-26-16,50 25 16,-25 25-16,0-49 15,1 49 1,-26 24-16,25-24 16,0 0-16,25 25 15,-24 0-15,-1 0 16,25 0-1,-25 24 1,0-49-16,25 50 16,-25-25-16,1 24 15,-1 1-15,0-25 16,0-1-16,-25 1 16,1 0-16,-1-25 15,-24 0-15,49 25 16,-74 24-16,-25-49 15,-75 25-15,-73-25 16,-51 0-16,-49 0 16,50 0-16,-1-99 0,25 49 15,-74 1 1,75 24-16,24 0 0,-25 25 16,25 0-16,0 0 15,25 25-15,124 0 16,-74 24-16,-25-24 15,-50 50-15,74-51 16,-24 26-16,99-50 16,-49 25-16,98 0 15,-74-25-15,75 0 16,-1 0-16,1 0 16,-25 24-16,24-24 15,26 75-15,-1-75 16,-24 25-16,-1 24 15,-24-24-15,50 0 16,-51 49-16,26-74 16,-1 50-16,26-25 0,-1 0 15,1-1-15,-26 26 16,1-25-16,-1 24 16,-24-24-16,-25 25 15,-25-1-15,75-24 16,24 0-16,1-25 15,-1 25-15,0-25 16,1 25-16,24-25 16,0 0-16,-49 24 15,24-24-15,1 0 16,-51 50-16,26-25 16,-25-25-16,0 25 15,-1-1-15,76-24 16,-1 25-16,0 0 15,0-25-15,0 0 0,1 0 16,-26 0 0,25 0-16,0 0 15,-24-25 1</inkml:trace>
  <inkml:trace contextRef="#ctx0" brushRef="#br0" timeOffset="29753.13">16247 3621 0,'74'0'359,"-24"-24"-343,25-1-16,-1 0 16,0 0-16,-49 25 15,50 0-15,-51 0 16,26 0-16,-25 0 16,0-49-16,-1 49 15,1 0 1,25 0-1,-25 0 1,-1 0 0,1 0-1,0 0 1,0 0 31,0 0-32,-1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1:57:12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9277 0,'25'0'281,"0"0"-266,0 0-15,0 0 16,24 0-16,-24 0 16,0 0-16,0 0 15,-1 0-15,51-25 16,-50 25 0,-1 0-1,1-25-15,0 25 16,0 0-1,24 0 1,-24 0 0,-25-24-1,25 24 1,0 0-16,0 0 16,-1 0-16,1 0 15,0 0 1,25 0-16,-1 0 15,-24 0 1,25 0-16,-25 0 16,24 0-16,-24 0 0,25 0 15,-26-25 1,1 25-16,25 0 16,-25 0-16,-1 0 15,1 0-15,25-25 16,-1 25-16,-24 0 15,0-25-15,25 25 16,24-25-16,-49 25 16,0 0-16,-1 0 15,1-24-15,0 24 16,25 0-16,-26 0 16,26 0-1,-50-25 1,25 25-16,0 0 15,0 0-15,-1 0 0,1-25 32,0 25-32,0-25 15,0 25-15,-1-50 16,-24 26 0,25 24-1,-25-25-15,0 0 16,0 0-1,0-24 1,0 24 0,0 0-16,0 0 31,0 0-31,0 1 31,0-1-31,-25 0 16,25 0-1,-49 0 1,24 1 15,0-1-15,0 0 0,1 25-1,-26-25 1,25 0-1,0 25 1,0 0 0,1 0-16,-26 0 15,25 0-15,0-24 16,1 24 0,-1 0-16,0 0 15,0 0-15,0 0 16,1 0 15,-1-25-31,-25 25 16,25 0-16,1-25 15,-1 25 1,25-25-16,-25 25 16,0 0-1,-24 0 1,49-25-1,-25 25-15,0 0 16,0 0 0,0 0-1,-24-24 1,24 24 0,0 0-16,0 0 15,1 0-15,-26 0 16,25 0-16,0 0 15,25-25-15,-24 25 16,-1 0 0,-25 0-1,25 0 1,0 0 0,-24 0-1,24 0 1,0 0-16,0 0 15,1 0-15,-26 0 16,25 0 0,-24 0-1,24 0 1,25 25-16,-25-25 0,0 24 16,0-24-1,1 0-15,-1 25 16,25 0-1,-25-25 1,0 25-16,0-25 16,1 25-16,-26-1 15,50 1 1,-25-25 0,25 25-16,0 0 15,-25-25 1,1 0-1,24 25 1,0-1 0,0 1 15,0 0-31,0 25 31,0-26 0,0 1 1,0 0-1,24-25-15,-24 25-1,0 0 1,0-1-16,0 1 15,0 0 1,0 0 0,0 0-1,0-1 1,0 1 0,0 0-1,0 0 16,0 0-31,0 0 32,0-1-32,0 1 15,25-25 1,-25 25 0,0 0-1,0 0 1,0-1-1,0 1-15,0 0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22T12:08:43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 5804 0,'0'-25'235,"25"25"-220,0 0-15,24 0 16,26 0-16,24-24 16,50 24-16,-50-25 15,100 25-15,-26 0 0,-24 0 16,0 0-16,0 0 16,24 0-16,-98-25 15,-26 25-15,26 0 16,-1-25-16,1 25 15,-1 0-15,0 0 16,1 0-16,-1 0 16,-49 0-16,49 0 15,-24 0-15,0 0 16,-26 0-16,51 0 16,-1 0-16,-24 0 15,-25 0-15,24 0 16,1 0-16,24 0 15,-24 0-15,24 0 16,1 0-16,-1 0 0,-24 0 16,24 0-16,-24 0 15,-25 0-15,-1 0 16,26 0-16,0 0 16,-26 0-16,1 0 15,0 0-15,0 0 16,0 0-16,24 0 15,-24 0-15,50 0 16,-51 0-16,26 0 16,0 0-16,-1 0 15,1 0 1,-25 0-16,24 0 16,-24 0-1,0 0-15,24 0 16,-24 0-16,0 0 15,25 0-15,-26 0 16,1 25 0,0-25-16,0 0 0,24 0 15,1 0-15,-25 0 16,0 0-16,24 0 16,1 0-16,-1 0 15,-24 0-15,25 0 16,-25 0-16,24 0 15,-24 0 1,0 0 0,0 0-16,0 25 15</inkml:trace>
  <inkml:trace contextRef="#ctx0" brushRef="#br0" timeOffset="3210.73">2356 6846 0,'75'25'187,"98"0"-187,-24-25 16,-25 25-16,50-1 0,-50 1 15,0-25-15,-50 25 16,75-25-16,-25 0 16,-49 0-16,49 0 15,-75 0-15,26 0 16,24 25-16,25-25 16,-25 0-16,0 0 15,25 0-15,-24 0 16,48 0-16,-73 0 15,49 0-15,-50 0 16,50-25-16,25 25 16,-50 0-16,25 0 15,0-50-15,-24 50 16,-1-24-16,-25 24 16,1 0-16,-50 0 15,49 0-15,0 0 0,-24 0 16,24 0-16,1 0 15,-26 0-15,51 0 16,-26 0-16,25 0 16,0 0-16,1 0 15,-26 0-15,25 0 16,1 0-16,-1 0 16,0 0-16,50 0 15,-50 0-15,50 0 16,-50 0-16,75 0 15,-149 0-15,49 0 16,0 0-16,1 0 16,24 0-16,-25 0 15,26 0-15,-26 0 0,25 0 16,-24 0 0,24 0-16,0 0 0,0 0 15,1 0-15,-1 0 16,25-25-16,-25 25 15,-25-25-15,1 25 16,24-25-16,-25 25 16,1-25-16,-50 25 15,24 0-15,26 0 16,-1 0-16,-24 0 16,24 0-16,-24 0 15,-1 0-15,-24 0 16,25-25-16,24 25 15,-49 0-15,49-24 16,-24 24-16,-25 0 16,49 0-16,-24-25 15,-25 25-15,-1-25 16,26 25-16,-25 0 16,24-25-1,-49 0 1,25 25-16,-25-24 94,-25-1 281</inkml:trace>
  <inkml:trace contextRef="#ctx0" brushRef="#br0" timeOffset="11047">7913 4663 0,'0'25'172,"0"0"-172,0 0 15,0-1-15,-25-24 16,25 50-16,0 0 16,0-25-16,0-1 15,0 26-15,0 0 16,0-26-16,0 1 0,0 0 16,0 25-16,0-26 15,0 1 1,0 0 15,0 0-31,0 0 16,0 24-1,25-24 1,-25 0 0,0 0-16,0-1 15,0 1 1,24-25 15,-24 25-31,0 0 16,0 0-1,25-25 1,-25 24 0,25-24-1,0 25-15,-25 0 16,50-25-1,-26 0-15,-24 25 16,50 0 0,-25-1-1,49-24-15,-49 25 16,0 25-16,24-50 16,1 0-16,-25 0 15,24 25-15,1-25 16,24 0-16,50 24 15,0-24-15,-24 25 16,49 0-16,24 0 16,-148-25-16,49 0 0,26 0 15,24 25-15,-25 24 16,-25-49-16,50 25 16,-49-25-16,49 0 15,-50 0-15,25 0 16,-24 0-16,-1 0 15,25 0-15,-49 0 16,24 0-16,-24 0 16,-25 0-16,24-25 15,1 25-15,-25 0 16,0 0-16,24 0 16,26 0-16,-26-24 15,1 24-15,24 0 16,-24 0-16,0 0 0,24 0 15,-24-25 1,-1 25-16,1 0 0,24-25 16,-24 25-16,-1 0 15,26 0-15,-26 0 16,1-25-16,0 0 16,-26 25-16,1 0 15,50 0-15,24-25 16,-50 25-16,1-49 15,25 49-15,-51 0 16,26 0-16,24-25 16,-49 25-16,0-25 15,25 25-15,-26-25 16,26 25-16,-25-24 16,49 24-16,-49-25 15,25 25-15,-1-50 16,-24 50-1,0 0-15,0-25 16,-1 25-16,-24-24 0,25 24 16,0-25 15,0 0-15,-25-25-1,0 26 1,0-26-1,-25 25 1,25-49-16,-25 49 16,0 0-1,1 0-15,24 1 16,-25-1-16,0 0 16,25 0-16,-25 25 15,25-25-15,0 1 0,-25-1 16,1 25-1,24-25-15,-25 0 16,25 0-16,-25 1 16,25-1-1,0 0-15,-25-25 16,25 25-16,-25 1 16,25-1-16,-24 0 15,24 0-15,0 0 16,-25 1-1,0 24 1,25-25-16,-25 25 31,0 0 16,1 0 0,-1 0-31,25 25-16,-25-25 15,0 0 1,0 0-16,-24 0 16,24 0-16,-49 0 15,-1 0-15,25 0 16,-74 0-16,50 0 15,-25 0-15,24 0 16,-24 0-16,74 0 16,-24 0-16,-1 0 15,-24 0-15,-1 0 16,1 0-16,24 0 16,1 0-16,-26 0 0,26-25 15,-1 25-15,-24 0 16,-1 0-16,26 0 15,-51 0-15,26 0 16,49 0-16,-49 0 16,24 0-16,1 0 15,-26 0-15,26 0 16,-1 0-16,-49 0 16,24 0-16,26 0 15,-51 25-15,26-25 16,-50 0-16,0 24 15,74-24-15,-24 0 16,-25 0-16,24 0 16,26 0-16,-50 0 15,49 0-15,0 0 16,-24 0-16,24 0 0,1 0 16,-26 25-16,26 0 15,-1-25-15,-24 25 16,49-25-16,-50 0 15,1 25-15,0-25 16,24 24-16,-24-24 16,24 0-16,25 0 15,0 0-15,-24 0 16,24 0-16,0 0 16,0 25-16,1-25 15,-1 25 1,0-25-16,25 25 15,-25-25 1,0 0 0,0 0 15,25-25-15,-49 0-1,74 25 63</inkml:trace>
  <inkml:trace contextRef="#ctx0" brushRef="#br0" timeOffset="15962.02">20737 4514 0,'0'25'234,"0"0"-218,0 0-16,0 49 15,0-24-15,0-1 16,0 26-16,0-1 16,0-24-16,0 24 15,0-49-15,0 0 16,0 25-16,0-26 16,0 26-1,0-25 1,0 0-16,0-1 0,0 26 15,0-25 1,0 0-16,0-1 0,0 1 16,0 0-1,0 0 1,0 0-16,0-1 16,0 1 15,25 0-31,-25 0 15,0 0-15,0-1 16,24 1-16,-24 0 16,25 0-1,0-25-15,-25 25 16,25-25 0,0 24-16,-1-24 15,1 25-15,0-25 16,0 0-1,24 25-15,1 0 16,0 0-16,49-25 0,-25 0 16,-24 0-16,49 0 15,-25 0-15,26 0 16,-51 0-16,51 0 16,-26 25-16,0-25 15,26 0-15,-1 74 16,0-74-16,-25 0 15,26 25-15,-51 0 16,1-25-16,24 0 16,1 24-16,-1-24 15,50 0-15,-49 0 16,49-24-16,49-1 16,-74 25-16,125-75 0,-26 51 15,1-1 1,-26 0-16,1-25 0,-25 25 15,-50 1-15,50-1 16,-50-50-16,0 75 16,0 0-16,1-24 15,-51-1 1,1 25-16,-25-25 16,24 25-16,-24 0 15,25 0-15,-26 0 16,51-25-16,-26 25 15,1-25-15,24 25 16,-24-24-16,0 24 16,24-25-16,-24 0 0,-1 25 15,51-25 1,-51 0-16,1 25 0,24-24 16,1-1-16,-51 25 15,1 0-15,50-50 16,-51 50-16,1 0 15,0-25-15,0 25 16,-25-24-16,49 24 16,-24-25 15,0 25 0,-25-25 0,0-25 16,0 26-15,0-1-17,0 0 1,-25 0-1,25 0 1,-49-24 0,24 24-1,0-25 1,0 1 0,25 24-1,-25 0-15,1 25 16,-1-25-16,25 0 15,0-24-15,-25 49 16,0-25-16,0 0 16,25 0-1,-24 1-15,-26 24 32,25-50-32,0 50 15,1-25-15,-26 25 16,0 0-1,26-25-15,-26 25 16,-25 0-16,1-24 16,24-1-16,-49 25 15,25 0-15,-25 0 16,-1-25-16,-73 0 16,98 25-16,-24 0 15,-50-25-15,0 25 16,-24-24-16,-1 24 0,25 0 15,1 0 1,-1 0-16,25 0 0,24 0 16,-73 0-16,49 0 15,0 0-15,25 24 16,-1-24-16,-24 25 16,50-25-16,-25 25 15,74-25-15,0 25 16,-49-25-16,-26 25 15,51-25-15,-1 0 16,-24 0-16,49 0 16,-49 24-16,-1-24 15,26 25-15,-26-25 16,1 25-16,49-25 16,-25 0-16,-24 0 15,49 0-15,0 0 16,1 0-16,-1 0 15,-50 25-15,50-25 16,1 0-16,-26 25 0,-24-25 16,49 0-16,0 0 15,0 0-15,-24 0 16,-1 0-16,25 0 16,0 0-16,1 0 15,-26 0 1,0 0-16,26 0 15,-1 0 1,0 0-16,0 0 16,-24 0-1,24-25 1,0 25 0,0 0-16,25-25 15,-25 25-15,1 0 31,-1 0-15,0 0 0,0-25-16</inkml:trace>
  <inkml:trace contextRef="#ctx0" brushRef="#br0" timeOffset="37950.53">23044 4043 0,'24'25'437,"1"0"-421,0-25 0,-25 25-1,25-25 1,-25 24-1,49-24 1,-49 50 15,25-50-15,-25 25 0,25-25-1,0 0 1,-25 25-16,25-25 31,-25 24-31,24-24 47,1 0-16,0 0-15,0 0 15,-25-24-15,49 24-16,-24-25 15,25 0 1,-50 0-16,74 0 16,1-24-16,-26-1 15,1 25-15,74-24 16,-74-1-16,-1 1 15,50-1-15,-74 25 16,25 0-16,24-24 16,-24 24-16,24-50 15,1 26-15,-26-1 16,26 25-16,-51-24 16,51 24-16,-26 0 15,-24-24-15,50-1 0,-1 0 16,1 26-16,-1-26 15,0 0-15,-24 26 16,0-26-16,-1 25 16,26-24-16,-1 24 15,-49-25-15,24 1 16,-24 24-16,25 0 16,-25 0-16,-1 25 15,26-25-15,-50 1 16,25-1-16,0 25 15,-1 0 1</inkml:trace>
  <inkml:trace contextRef="#ctx0" brushRef="#br0" timeOffset="51480.14">25673 5631 0,'0'24'375,"25"-24"-359,-25 50-16,24-50 0,1 25 16,-25 49-1,25-49-15,25 25 0,-26-25 16,1-25-16,0 49 16,-25-24-16,25 0 15,-25 0 1,25-25-1,-25 24-15,49 1 16,-49 0 0,25 0-1,0 0 1,-25-1 0,25-24-16,-25 25 0,25-25 31,-25 50-16,24-50-15,1 0 63,-25-25-63,0 0 47,25 25-32,-25-25-15,25 25 16,-25-24-16,0-1 16,25 25-16,-25-50 15,24 25-15,1 1 16,0-1 0,-25 0-16,0-25 15,25 50 1,0-24-16,-1-1 15,26 0 1,-25 0 0,24-25-1,-24 50 1,0-24 0,0 24-1,-25-25-15,25 25 16,-25-25-16,24 0 15,1 0 1,0 25-16,0-24 16,0-1-16,24 0 0,-24 0 15,0 25-15,-25-25 16,49-24-16,-24 24 16,0 25-16,0-25 15,24 0 1,-49-24-16,25 24 15,0 25-15,25-50 16,-25 26-16,-1-1 16,26-25-16,0 25 15,-1 1-15,1-1 16,-50 0-16,25 25 16,-1-50-16,26 1 15,-25 49-15,0-50 16,-1 25-16,1 1 15,25-26-15,-1 25 16,-24 0-16,0 0 16,25 1-16,-50-1 15,24 25-15,-24-50 16,50 25-16,-50 1 16,50-1-16,-1 25 15,-24-25-15,25 0 16,-50 0-16,49-24 15,-24 49-15,0-25 16,0 25-16,0-25 16,-1 0-16,1-49 15,50 74-15,-75-25 16,24 25-16,1-25 16,0 1-16,0 24 15,0-25-15,-1 0 16,-24 0-1</inkml:trace>
  <inkml:trace contextRef="#ctx0" brushRef="#br0" timeOffset="67552.44">25251 2480 0,'25'0'312,"0"-24"-312,49-1 16,-49-25-16,25 50 16,-1-25-16,26 1 15,-51-1-15,26 0 0,24-25 16,-49 26-16,25-1 15,-1 25-15,26-25 16,-50 0-16,24 25 16,-24-25-16,25 25 15,-25 0-15,-1 0 16,26-49-16,-25 49 16,24-25-16,-24 25 15,0-25-15,0 25 16,24-25-16,1 1 15,-25 24-15,24-25 16,-24-25-16,25 50 16,-1 0-16,-24-25 0,0 25 15,0 0-15,24 0 16,1 0 0,-25 0-16,24 0 15,1 0 1,0 0-1,-26 0-15,1 0 16,50 0-16,-50 0 16,24 0-16,26 0 15,-26 0 1,1 0-16,-25 0 16,49 0-16,-24 25 15,-1-25-15,26 0 16,-1 0-16,0 0 15,-24 0-15,49 25 16,-24-25-16,-26 25 0,1-25 16,24 25-16,-24-25 15,-25 0-15,24 0 16,1 24-16,-25-24 16,24 25-16,1-25 15,24 25-15,-49 0 16,25 0-16,-25-1 15,24 1-15,-24-25 16,0 25-16,0 0 16,-25 0-16,49 24 15,-24-24-15,0 0 16,0 0-16,-1 24 16,26 1-16,0-25 15,-26-1 1,1 26-16,25-25 15,-50 0 1,0 24-16,25-49 16,0 25-16,-1 0 15,-24 0-15,0 24 0,0-24 16,25 0-16,-25 25 16,25-1-16,-25-24 15,0 0-15,25 24 16,-25 1-16,25 0 15,-25-1-15,0 26 16,0-51-16,49 26 16,-49 0-16,0-1 15,-25-24-15,25 25 16,0-26-16,0 1 16,0 25-16,0-1 15,-24-24-15,24 0 16,0 50-16,0-26 0,-25-24 15,25 0-15,0 24 16,0 1-16,0 24 16,-25 26-16,0-51 15,25 26-15,-25 24 16,25-50-16,0 26 16,0-1-16,-49-24 15,24 74-15,0-50 16,25 26-16,-25-51 15,-24 26-15,24-1 16,-25 0-16,25-24 16,25 0-16,-24-26 15,24 1-15,-25 0 16,0 25-16,0-1 16,-24-24-16,24 25 0,25-26 15,-50 51 1,50-26-16,-25-24 0,1 0 15,-26 0-15,50 0 16,-25-1-16,0 1 16,1 0-1,-1 0 1,-25-25 0,50 25-1,-25-25-15,1 0 31,-1 0 16,0 0-31,0 0 15,25-25 125,0 0-124</inkml:trace>
  <inkml:trace contextRef="#ctx0" brushRef="#br0" timeOffset="68941.7">28401 5432 0,'0'25'296,"0"0"-296,0 0 16,0 24-16,-24-24 16,-1-25-16,25 25 15,-25 0-15,25-1 16,0 1-16,0 0 16,-25 0-16,25 0 15,-25-25 1,25 24-16,0 1 31,0 0-31,0 0 16,-24 0-16,24 0 15,0-1-15,0 1 16,-25 25 0,25-25-1,0-1-15,-25 1 16,25 0 15,0 0-15,25-25 93,0-25-93,-1 25-1,1-25-15,-25 0 16,25 25-16,0 0 16,0-24-16,-1 24 15,1 0-15,0-25 16,-25 0-16,25 25 15,0-25 1,-1 25 0,1 0-16,0 0 15,0 0-15,0 0 16,-1-25-16,1 25 16,0 0-16,25 0 15,-26 0-15,1 0 0,0 0 16,0 0-1,0 0 1</inkml:trace>
  <inkml:trace contextRef="#ctx0" brushRef="#br0" timeOffset="71812.88">25524 2208 0,'-25'0'203,"0"0"-187,1 0 0,-26 0 15,25 24-15,0-24-1,1 0 32,-1 0-31,0 0-1,0 0 17,25 25-1,0 0-16,0 0 17,-25-25-17,25 49 17,0-24-17,0 0 1,-24-25-1,24 25-15,0 0 16,0-1 15,0 1-31,0 0 32,0 0-17,-25 0-15,25-1 31,0 1-15,-25-25 15,25-25 63,0 1-63,0-1-15,0 0-16,25 25 16,-25-25-1,25 0 1,-1 25-16,-24-24 15,25 24-15,0-25 16,0 25-16,0 0 16,-1 0-1,1 0 17,25 0-1,-25 0-16,-1 0 17,1 0-1,0 0 0,0 0 125,0 0-31,-1 0-93,-24 25-1,25-1-15,-25 1-1,0 0 32,0 0-16,25-25-15,-25 25 15</inkml:trace>
  <inkml:trace contextRef="#ctx0" brushRef="#br0" timeOffset="83493.5">26541 4514 0,'0'25'328,"50"0"-328,-50 0 16,49 0-16,-24-1 0,0 1 15,24 0 1,-24-25 0,-25 25-16,25-25 15,0 0 1,0 25 0,-1-1-1,1 1 16,-25 0-31,25 0 16,0-25 0,-25 25-1,25-25-15,-1 0 32,1 0-17,0 0 16,0 0-15,25-25-16,-50 0 16,24-25-16,1 26 15,25-1-15,-25 0 16,24-49-16,-24 24 16,49 0-16,26-49 15,-1 0-15,-25 0 16,50 24-16,-74-24 15,24 25-15,1-1 16,-1 26-16,-49-1 16,74 1-16,-49 24 15,-1-25-15,26 0 16,-26 1-16,1 24 16,-25 0-16,24 0 15,-24 25-15,0-24 16,0 24-1,-25-25-15,0 0 16,25 25 0</inkml:trace>
  <inkml:trace contextRef="#ctx0" brushRef="#br0" timeOffset="91268.62">3249 11906 0,'50'-25'250,"74"1"-234,0-1-16,50 0 16,-75 0-16,50 0 15,-75 25-15,25-49 16,-49 49-16,24 0 16,1 0-16,-1 0 0,-24 0 15,-1 0-15,-24 0 16,0 0-16,49 0 15,-24 0-15,0 0 16,-26 0-16,51 0 16,-25 0-16,-1 0 15,26 0-15,-26 0 16,1 0-16,-1 0 16,-24 0-16,0 0 15,25 0-15,24 0 16,-49 0-16,0 0 15,24 0-15,-24 0 16,25 0-16,-26 0 16,1 0-16,0 0 0,0 0 15,24 0 1,-24 0 0,0 0-16,0 0 15,0 0-15,-1 0 16,26 0-1,-25 25-15,0-25 16,0 24-16,24-24 16,-24 0-1,0 0-15,0 25 16,-1-25 0,26 0-16,-25 0 15,0 0 1,-1 0-16,1 0 15,25 0-15,-25 0 16,-1 0-16,26 0 16,0 0-1,-1 0-15,-24 0 16,0 0-16,0 0 16,24 0-16,1 0 15,-25 0-15,-1 0 16,26 25-16,0-25 15,-1 0-15,-24 0 16,25 25-16,-1-25 16,1 0-16,0 25 15,-1-25-15,1 0 16,-25 0-16,49 0 16,-24 0-16,-26 0 15,1 0-15,50 0 16,-51 0-16,51 0 15,-26 0-15,26 0 16,-1 0-16,1 0 16,-51 0-16,1 0 0,25 0 15,24 0-15,1 0 16,-1 0-16,25 0 16,-24 0-16,24 0 15,0 0-15,0 0 16,1 0-16,24 0 15,-25 0-15,25 0 16,25 0-16,0 0 16,24 0-16,1-25 15,-25 25-15,24 0 16,1 0-16,-25 0 16,24 0-16,1 0 15,-50 0-15,50 0 16,-50 0-16,25 0 15,-25 0-15,-25 0 0,25 0 16,-25 0-16,-49 0 16,24 0-16,25 0 15,0 0-15,25 0 16,1 25-16,48-25 16,-24 24-16,-25-24 15,50 25-15,24 0 16,-74 0-1,75-25-15,-26 25 0,-24-25 16,25 24-16,-26-24 16,-24 25-16,25-25 15,-49 50-15,-1-50 16,-25 0-16,25 0 16,-49 0-16,24 0 15,1 0-15,-1 0 16,1 0-16,-26 0 0,1 0 15,-1 0-15,1 0 16,0-25-16,-26 25 16,51 0-16,-25 0 15,-1-25-15,-24 25 16,0 0-16,0 0 16,-1 0-16,1 0 15,-25-25 16,25 25 360,25-24-375,-26-1-16,1 25 15,0-25 1,0 25 0,0 0-16,-25-25 15,24 25-15,26-25 16,-25 25-1,24 0-15,26 0 16,-50 0-16,-1 0 16,26 0-16,-25 0 15,0 0-15,24 0 16,1 0-16,-1 0 16,1 0-16,0 0 15,-25 0-15,49 0 0,-24 0 16,24 0-16,0 0 15,1 0-15,-26 0 16,26 0-16,-26 0 16,-24 0-16,50 0 15,-1 0-15,-24 0 16,24 0-16,-24 0 16,24 0-16,25 0 15,-24 0-15,24 0 16,-49 0-16,24 0 15,0 0-15,1 25 16,-26-25 0,1 0-16,24 25 0,26-25 15,-51 0 1,26 0-16,-1 0 16,-24 0-16,-1 0 0,26 0 15,-1 0-15,1 0 16,-1 0-16,0 0 15,1 0-15,-1 0 16,25 0-16,-49 0 16,24 0-16,1 0 15,-1 0-15,25 0 16,-49 0-16,25 0 16,49 0-16,-50 0 15,0 0-15,1 0 16,-26 0-16,26 0 15,-26 0-15,1 0 16,24 0-16,-24 0 16,49 0-16,-49 0 15,-1 0-15,26 0 0,-1 0 16,-24 0-16,24 0 16,1 0-16,24 0 15,-25 0-15,-24 0 16,24 0-16,-24 0 15,0 0-15,-26 0 16,51 0-16,-1 0 16,1 0-16,-26 0 15,1 0-15,24 0 16,-24 0-16,0 0 16,24 0-1,-49 0-15,24 0 16,1 0-16,24 0 15,-49 0-15,25 0 16,-25 0-16,49 0 0,-24 0 16,-26 0-1,51 0-15,-26 0 0,1 0 16,-25 0-16,74-25 16,-25 25-16,1 0 15,-50 0-15,49 0 16,1 0-16,-51 0 15,26 0-15,0 0 16,24 0-16,-24-25 16,-26 25-16,51 0 15,-50 0-15,-1 0 16,1 0-16,25-24 16,24 24-16,-24-25 15,24 25-15,1 0 16,-1 0-16,0-25 0,-24 25 15,0 0 1,49 0-16,-49 0 0,-1 0 16,26 0-16,-1 0 15,-24 0-15,24 0 16,0 0-16,-24 0 16,24 0-16,-49 0 15,25 0-15,24 0 16,-24 0-16,24 0 15,1 0-15,-1 0 16,-49 0-16,49 0 16,-24 0-16,0 0 15,49 0-15,-25 0 16,1 0-16,-1 0 16,0 0-16,50 0 15,-49 0-15,49 0 16,-74 0-16,24 0 15,-24 0-15,-26 0 0,51 0 16,-26 0-16,-24 0 16,0 0-16,25 0 15,-1 0-15,-24 0 16,0 0-16,0 0 16,-1 0-1,1 0-15,0 0 16,0 0-1,0 0 1,-1 0-16,1 0 31,0 0-31,0 0 32,0 0-32,-1 0 15,-24-25 235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538B-CD30-4D4E-83B4-C658643F82D1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99702-2ACA-4A71-85E1-B714E4882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8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6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21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6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8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7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D421-AA03-459E-BD02-6ABCF1BB5F3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F6CB78-B8F3-4501-91A4-2921D8FFF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0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shant@iihmr.edu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FBD7-F3B1-4A7C-B32D-E8AF74B6E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4400" dirty="0"/>
              <a:t>Day 3 &amp;  5</a:t>
            </a:r>
            <a:br>
              <a:rPr lang="en-IN" sz="4400" dirty="0"/>
            </a:br>
            <a:r>
              <a:rPr lang="en-IN" sz="4400" dirty="0"/>
              <a:t>Predictive Analytics: Introduction and Application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0092F-1E3E-4F64-95DA-72CE3781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763" y="3746033"/>
            <a:ext cx="7766936" cy="1978906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/>
              <a:t>Prof. Prashant Sharma, Fellow (NIFM, Ministry of Finance)</a:t>
            </a:r>
          </a:p>
          <a:p>
            <a:pPr algn="l"/>
            <a:r>
              <a:rPr lang="en-US" sz="2400" dirty="0"/>
              <a:t>Associate Professor (Finance)</a:t>
            </a:r>
          </a:p>
          <a:p>
            <a:pPr algn="l"/>
            <a:r>
              <a:rPr lang="en-US" sz="2400" dirty="0"/>
              <a:t>IIHMR University, Jaipur</a:t>
            </a:r>
          </a:p>
          <a:p>
            <a:pPr algn="l"/>
            <a:r>
              <a:rPr lang="en-US" sz="2400" dirty="0">
                <a:hlinkClick r:id="rId2"/>
              </a:rPr>
              <a:t>prashant@iihmr.edu.in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708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1AB1-3ED3-4C43-8AD9-981E03D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1580B-7DB4-4977-8D6B-7D32D950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543" y="1378711"/>
                <a:ext cx="9275048" cy="5181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Assumption 1: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regression model is linear in the parameters; it may or may not be linear in the variables.</a:t>
                </a: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^0 ∗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/>
                    </m:sSup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> + </a:t>
                </a:r>
                <a:r>
                  <a:rPr lang="el-GR" b="0" dirty="0">
                    <a:solidFill>
                      <a:schemeClr val="tx1"/>
                    </a:solidFill>
                  </a:rPr>
                  <a:t>ε</a:t>
                </a:r>
                <a:r>
                  <a:rPr lang="en-IN" b="0" dirty="0">
                    <a:solidFill>
                      <a:schemeClr val="tx1"/>
                    </a:solidFill>
                  </a:rPr>
                  <a:t> ………………………(1)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> + </a:t>
                </a:r>
                <a:r>
                  <a:rPr lang="el-GR" b="0" dirty="0">
                    <a:solidFill>
                      <a:schemeClr val="tx1"/>
                    </a:solidFill>
                  </a:rPr>
                  <a:t>ε</a:t>
                </a:r>
                <a:r>
                  <a:rPr lang="en-IN" b="0" dirty="0">
                    <a:solidFill>
                      <a:schemeClr val="tx1"/>
                    </a:solidFill>
                  </a:rPr>
                  <a:t> ………………………(2)</a:t>
                </a:r>
              </a:p>
              <a:p>
                <a:pPr marL="0" indent="0" algn="ctr">
                  <a:buNone/>
                </a:pPr>
                <a:endParaRPr lang="en-I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en-IN" dirty="0">
                          <a:solidFill>
                            <a:schemeClr val="tx1"/>
                          </a:solidFill>
                        </a:rPr>
                        <m:t>+ 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tx1"/>
                          </a:solidFill>
                        </a:rPr>
                        <m:t>ε</m:t>
                      </m:r>
                      <m:r>
                        <m:rPr>
                          <m:nor/>
                        </m:rPr>
                        <a:rPr lang="en-IN" dirty="0">
                          <a:solidFill>
                            <a:schemeClr val="tx1"/>
                          </a:solidFill>
                        </a:rPr>
                        <m:t> ………………………(</m:t>
                      </m:r>
                      <m:r>
                        <m:rPr>
                          <m:nor/>
                        </m:rPr>
                        <a:rPr lang="en-IN" b="0" i="0" dirty="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en-IN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IN" dirty="0">
                    <a:solidFill>
                      <a:schemeClr val="tx1"/>
                    </a:solidFill>
                  </a:rPr>
                  <a:t> ………………………(4)</a:t>
                </a:r>
              </a:p>
              <a:p>
                <a:pPr marL="0" indent="0" algn="ctr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IN" dirty="0">
                    <a:solidFill>
                      <a:schemeClr val="tx1"/>
                    </a:solidFill>
                  </a:rPr>
                  <a:t> ………………………(5)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1580B-7DB4-4977-8D6B-7D32D950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543" y="1378711"/>
                <a:ext cx="9275048" cy="5181115"/>
              </a:xfrm>
              <a:blipFill>
                <a:blip r:embed="rId2"/>
                <a:stretch>
                  <a:fillRect l="-592" t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A782F9-4C6C-4787-859A-156E18EC4C8F}"/>
                  </a:ext>
                </a:extLst>
              </p14:cNvPr>
              <p14:cNvContentPartPr/>
              <p14:nvPr/>
            </p14:nvContentPartPr>
            <p14:xfrm>
              <a:off x="330480" y="732240"/>
              <a:ext cx="9162000" cy="59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A782F9-4C6C-4787-859A-156E18EC4C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20" y="722880"/>
                <a:ext cx="9180720" cy="59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4ADD-A0CD-4711-A384-E164CFDB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3E78-F649-4223-81C5-0D39A78C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Assumption 2: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regression model used in the analysis is correctly specified, that is, there is no (model) specific error or bias.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Assumption 3: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No multicollinearity among the independent variables.</a:t>
            </a:r>
          </a:p>
          <a:p>
            <a:pPr marL="0" indent="0">
              <a:buNone/>
            </a:pPr>
            <a:r>
              <a:rPr lang="en-US" dirty="0"/>
              <a:t>(When the correlation between/among the independent variables is significant)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Assumption 4: </a:t>
            </a:r>
          </a:p>
          <a:p>
            <a:pPr marL="0" indent="0">
              <a:buNone/>
            </a:pPr>
            <a:r>
              <a:rPr lang="en-US" dirty="0"/>
              <a:t>Given the values of the X variables, the expected, or mean, value of the error term </a:t>
            </a:r>
            <a:r>
              <a:rPr lang="el-GR" dirty="0"/>
              <a:t>ε</a:t>
            </a:r>
            <a:r>
              <a:rPr lang="en-US" dirty="0"/>
              <a:t> is 0.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B8B61-4633-4563-9D38-4D0C5FB66585}"/>
                  </a:ext>
                </a:extLst>
              </p14:cNvPr>
              <p14:cNvContentPartPr/>
              <p14:nvPr/>
            </p14:nvContentPartPr>
            <p14:xfrm>
              <a:off x="4125600" y="2795040"/>
              <a:ext cx="2893320" cy="79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B8B61-4633-4563-9D38-4D0C5FB66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6240" y="2785680"/>
                <a:ext cx="29120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A201B5-12F9-402D-BCA1-2B1DE8360E76}"/>
                  </a:ext>
                </a:extLst>
              </p14:cNvPr>
              <p14:cNvContentPartPr/>
              <p14:nvPr/>
            </p14:nvContentPartPr>
            <p14:xfrm>
              <a:off x="884160" y="3339720"/>
              <a:ext cx="8144280" cy="145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A201B5-12F9-402D-BCA1-2B1DE8360E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800" y="3330360"/>
                <a:ext cx="816300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129839-8FFF-4073-B9FC-BA435E7D62CE}"/>
                  </a:ext>
                </a:extLst>
              </p14:cNvPr>
              <p14:cNvContentPartPr/>
              <p14:nvPr/>
            </p14:nvContentPartPr>
            <p14:xfrm>
              <a:off x="3625560" y="339480"/>
              <a:ext cx="3670200" cy="206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129839-8FFF-4073-B9FC-BA435E7D62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6200" y="330120"/>
                <a:ext cx="3688920" cy="20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3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067C-B519-4ECC-87E8-4C88DCA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Multicollinearity Further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8B6E-F8BC-4E06-B06C-4A0B66B7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484243"/>
            <a:ext cx="8770419" cy="45571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You try to model the changes in dependent variable with respect to the changes in the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independent</a:t>
            </a:r>
            <a:r>
              <a:rPr lang="en-IN" dirty="0">
                <a:solidFill>
                  <a:schemeClr val="tx1"/>
                </a:solidFill>
              </a:rPr>
              <a:t> variables.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Correlation between</a:t>
            </a:r>
          </a:p>
          <a:p>
            <a:r>
              <a:rPr lang="en-IN" dirty="0">
                <a:solidFill>
                  <a:schemeClr val="tx1"/>
                </a:solidFill>
              </a:rPr>
              <a:t>W&amp;C: 0.90</a:t>
            </a:r>
          </a:p>
          <a:p>
            <a:r>
              <a:rPr lang="en-IN" dirty="0">
                <a:solidFill>
                  <a:schemeClr val="tx1"/>
                </a:solidFill>
              </a:rPr>
              <a:t>W&amp;E: 0.93</a:t>
            </a:r>
          </a:p>
          <a:p>
            <a:r>
              <a:rPr lang="en-IN" dirty="0">
                <a:solidFill>
                  <a:schemeClr val="tx1"/>
                </a:solidFill>
              </a:rPr>
              <a:t>C&amp;E: 0.95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Process</a:t>
            </a:r>
          </a:p>
          <a:p>
            <a:r>
              <a:rPr lang="en-IN" dirty="0">
                <a:solidFill>
                  <a:schemeClr val="tx1"/>
                </a:solidFill>
              </a:rPr>
              <a:t>Use car package</a:t>
            </a:r>
          </a:p>
          <a:p>
            <a:r>
              <a:rPr lang="en-IN" dirty="0" err="1">
                <a:solidFill>
                  <a:schemeClr val="tx1"/>
                </a:solidFill>
              </a:rPr>
              <a:t>vif</a:t>
            </a:r>
            <a:r>
              <a:rPr lang="en-IN" dirty="0">
                <a:solidFill>
                  <a:schemeClr val="tx1"/>
                </a:solidFill>
              </a:rPr>
              <a:t>, the variables with high VIF should be removed.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1EE4EF-C6E8-49AB-8B5D-076881E3BF66}"/>
                  </a:ext>
                </a:extLst>
              </p14:cNvPr>
              <p14:cNvContentPartPr/>
              <p14:nvPr/>
            </p14:nvContentPartPr>
            <p14:xfrm>
              <a:off x="1482480" y="2982600"/>
              <a:ext cx="705600" cy="35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1EE4EF-C6E8-49AB-8B5D-076881E3B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973240"/>
                <a:ext cx="72432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7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29C-2134-4E23-B293-3B521621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AC86-CDA4-4A45-9F7D-4EC41045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258957"/>
            <a:ext cx="9501809" cy="4989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Assumption 5: </a:t>
            </a:r>
          </a:p>
          <a:p>
            <a:r>
              <a:rPr lang="en-US" dirty="0"/>
              <a:t>The error variance is homoscedastic    OR   there is no problem of heteroscedasticity</a:t>
            </a:r>
          </a:p>
          <a:p>
            <a:r>
              <a:rPr lang="en-US" dirty="0"/>
              <a:t>If error variance is not constant, it is the problem of heteroscedasticity. </a:t>
            </a:r>
          </a:p>
          <a:p>
            <a:r>
              <a:rPr lang="en-US" dirty="0"/>
              <a:t>If error variance is constant, it will be termed as homoscedastic (Assumption is fulfilled).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Assumption 6: </a:t>
            </a:r>
          </a:p>
          <a:p>
            <a:r>
              <a:rPr lang="en-US" dirty="0"/>
              <a:t>The error term </a:t>
            </a:r>
            <a:r>
              <a:rPr lang="el-GR" dirty="0"/>
              <a:t>ε</a:t>
            </a:r>
            <a:r>
              <a:rPr lang="en-IN" dirty="0"/>
              <a:t> </a:t>
            </a:r>
            <a:r>
              <a:rPr lang="en-US" dirty="0"/>
              <a:t>follows the normal distribution with 0 mean and (constant) variance.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Assumption 7: </a:t>
            </a:r>
          </a:p>
          <a:p>
            <a:r>
              <a:rPr lang="en-US" dirty="0"/>
              <a:t>No autocorrelation or serial correlation. </a:t>
            </a:r>
          </a:p>
          <a:p>
            <a:r>
              <a:rPr lang="en-US" dirty="0"/>
              <a:t>There is no correlation between error terms belonging to two different observations.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AA2EA-16BA-4567-8ABC-9BDB8FE63049}"/>
                  </a:ext>
                </a:extLst>
              </p14:cNvPr>
              <p14:cNvContentPartPr/>
              <p14:nvPr/>
            </p14:nvContentPartPr>
            <p14:xfrm>
              <a:off x="812520" y="669600"/>
              <a:ext cx="9742680" cy="36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AA2EA-16BA-4567-8ABC-9BDB8FE63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660240"/>
                <a:ext cx="976140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30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616D-56E9-446B-B643-C7976BD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Heteroscedasticity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CB3D-4CA1-4E80-9B6F-333D2C62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351723"/>
            <a:ext cx="8876437" cy="4689640"/>
          </a:xfrm>
        </p:spPr>
        <p:txBody>
          <a:bodyPr>
            <a:normAutofit/>
          </a:bodyPr>
          <a:lstStyle/>
          <a:p>
            <a:r>
              <a:rPr lang="en-IN" sz="3000" dirty="0"/>
              <a:t>How to overcome the problem</a:t>
            </a:r>
          </a:p>
          <a:p>
            <a:pPr lvl="1" algn="just"/>
            <a:r>
              <a:rPr lang="en-IN" sz="2400" dirty="0"/>
              <a:t>Transformation of variables (dependent and independent)</a:t>
            </a:r>
          </a:p>
          <a:p>
            <a:pPr lvl="1" algn="just"/>
            <a:r>
              <a:rPr lang="en-IN" sz="2400" dirty="0"/>
              <a:t>First dependent and then independent</a:t>
            </a:r>
          </a:p>
          <a:p>
            <a:pPr lvl="1" algn="just"/>
            <a:r>
              <a:rPr lang="en-IN" sz="2400" dirty="0"/>
              <a:t>Type of Transformations</a:t>
            </a:r>
          </a:p>
          <a:p>
            <a:pPr lvl="2" algn="just"/>
            <a:r>
              <a:rPr lang="en-IN" sz="2000" dirty="0"/>
              <a:t>Log transformation</a:t>
            </a:r>
          </a:p>
          <a:p>
            <a:pPr lvl="2" algn="just"/>
            <a:r>
              <a:rPr lang="en-IN" sz="2000" dirty="0"/>
              <a:t>Inverse</a:t>
            </a:r>
          </a:p>
          <a:p>
            <a:pPr lvl="2" algn="just"/>
            <a:r>
              <a:rPr lang="en-IN" sz="2000" dirty="0"/>
              <a:t>Square</a:t>
            </a:r>
          </a:p>
          <a:p>
            <a:pPr lvl="2" algn="just"/>
            <a:r>
              <a:rPr lang="en-IN" sz="2000" dirty="0"/>
              <a:t>Cube</a:t>
            </a:r>
          </a:p>
          <a:p>
            <a:pPr lvl="2" algn="just"/>
            <a:r>
              <a:rPr lang="en-IN" sz="2000" dirty="0"/>
              <a:t>Etc.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25F-DB47-4A87-8A51-AEE29B8A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14" y="281982"/>
            <a:ext cx="8596668" cy="1320800"/>
          </a:xfrm>
        </p:spPr>
        <p:txBody>
          <a:bodyPr/>
          <a:lstStyle/>
          <a:p>
            <a:r>
              <a:rPr lang="en-IN" dirty="0"/>
              <a:t>Box-Cox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C6F0-E612-4EE9-9B86-4CE86409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889A-ABFA-4EDD-96D5-BD710696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4" y="942382"/>
            <a:ext cx="9286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D28-48C4-4185-BB27-DA52C1DC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DD78-BF95-41B6-92B7-6DBEA68A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6600" dirty="0"/>
              <a:t>Lets Practice!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69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Dependent</a:t>
            </a:r>
          </a:p>
          <a:p>
            <a:r>
              <a:rPr lang="en-US" sz="4000" dirty="0"/>
              <a:t>Independent</a:t>
            </a:r>
          </a:p>
          <a:p>
            <a:r>
              <a:rPr lang="en-US" sz="4000" dirty="0"/>
              <a:t>Control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996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B9A2-86E0-4AC2-9A86-41D9A53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Regression Analysis (CLRM – BLUE Best Unbiased Linear Estimator)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383-BE43-43C5-BF78-0DB275AC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4" y="1815548"/>
            <a:ext cx="9197008" cy="456537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Originally given by Galton as universal law of regression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Relationship between one dependent variable and explanatory variable(s)</a:t>
            </a:r>
          </a:p>
          <a:p>
            <a:r>
              <a:rPr lang="en-US" sz="3100" dirty="0">
                <a:solidFill>
                  <a:schemeClr val="tx1"/>
                </a:solidFill>
              </a:rPr>
              <a:t>To model the changes in dependent variable with respect to changes in independent variables</a:t>
            </a:r>
            <a:endParaRPr lang="en-US" altLang="en-US" sz="31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Used Mainly for Prediction &amp; Estimation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Regression Equation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</a:rPr>
              <a:t>Y = α + </a:t>
            </a:r>
            <a:r>
              <a:rPr lang="el-GR" altLang="en-US" sz="2600" dirty="0">
                <a:solidFill>
                  <a:schemeClr val="tx1"/>
                </a:solidFill>
              </a:rPr>
              <a:t>β</a:t>
            </a:r>
            <a:r>
              <a:rPr lang="en-IN" altLang="en-US" sz="2600" dirty="0">
                <a:solidFill>
                  <a:schemeClr val="tx1"/>
                </a:solidFill>
              </a:rPr>
              <a:t>* X + </a:t>
            </a:r>
            <a:r>
              <a:rPr lang="el-GR" altLang="en-US" sz="2600" dirty="0">
                <a:solidFill>
                  <a:schemeClr val="tx1"/>
                </a:solidFill>
              </a:rPr>
              <a:t>ε</a:t>
            </a:r>
            <a:endParaRPr lang="en-IN" alt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altLang="en-US" sz="2600" dirty="0">
                <a:solidFill>
                  <a:schemeClr val="tx1"/>
                </a:solidFill>
              </a:rPr>
              <a:t>Where Y is dependent, and X is independent Variable</a:t>
            </a:r>
          </a:p>
          <a:p>
            <a:pPr marL="457200" lvl="1" indent="0">
              <a:buNone/>
            </a:pPr>
            <a:r>
              <a:rPr lang="en-US" altLang="en-US" sz="2600" dirty="0">
                <a:solidFill>
                  <a:schemeClr val="tx1"/>
                </a:solidFill>
              </a:rPr>
              <a:t>α is intercept and </a:t>
            </a:r>
            <a:r>
              <a:rPr lang="el-GR" altLang="en-US" sz="2600" dirty="0">
                <a:solidFill>
                  <a:schemeClr val="tx1"/>
                </a:solidFill>
              </a:rPr>
              <a:t>β</a:t>
            </a:r>
            <a:r>
              <a:rPr lang="en-IN" altLang="en-US" sz="2600" dirty="0">
                <a:solidFill>
                  <a:schemeClr val="tx1"/>
                </a:solidFill>
              </a:rPr>
              <a:t> is coefficient</a:t>
            </a:r>
          </a:p>
          <a:p>
            <a:pPr marL="457200" lvl="1" indent="0">
              <a:buNone/>
            </a:pPr>
            <a:r>
              <a:rPr lang="el-GR" altLang="en-US" sz="2600" dirty="0">
                <a:solidFill>
                  <a:schemeClr val="tx1"/>
                </a:solidFill>
              </a:rPr>
              <a:t>ε</a:t>
            </a:r>
            <a:r>
              <a:rPr lang="en-IN" altLang="en-US" sz="2600" dirty="0">
                <a:solidFill>
                  <a:schemeClr val="tx1"/>
                </a:solidFill>
              </a:rPr>
              <a:t> is the error term (</a:t>
            </a:r>
            <a:r>
              <a:rPr lang="el-GR" altLang="en-US" sz="2600" dirty="0">
                <a:solidFill>
                  <a:schemeClr val="tx1"/>
                </a:solidFill>
              </a:rPr>
              <a:t>ε </a:t>
            </a:r>
            <a:r>
              <a:rPr lang="en-IN" altLang="en-US" sz="2600" dirty="0">
                <a:solidFill>
                  <a:schemeClr val="tx1"/>
                </a:solidFill>
              </a:rPr>
              <a:t> = Y-Ỳ)</a:t>
            </a:r>
          </a:p>
          <a:p>
            <a:pPr marL="457200" lvl="1" indent="0">
              <a:buNone/>
            </a:pPr>
            <a:endParaRPr lang="en-IN" alt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alt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en-US" sz="2600" dirty="0">
              <a:solidFill>
                <a:schemeClr val="tx1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040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D35D-382A-4459-985C-051DB1AA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Nomenclature for Type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2317-01D1-4614-BEBE-78DBD522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195E5-0A15-4975-95AF-0B5AB3F1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73702"/>
            <a:ext cx="8596667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7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B9A2-86E0-4AC2-9A86-41D9A53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383-BE43-43C5-BF78-0DB275AC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2E6AE-E211-4756-9E41-B4C80FEC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0" y="1422886"/>
            <a:ext cx="84582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5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696279"/>
            <a:ext cx="8717411" cy="43450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Cross-sectional (Data of different variables at one point in time)</a:t>
            </a:r>
          </a:p>
          <a:p>
            <a:pPr algn="just"/>
            <a:r>
              <a:rPr lang="en-US" sz="3200" dirty="0"/>
              <a:t>Time Series (data collected across time)</a:t>
            </a:r>
          </a:p>
          <a:p>
            <a:pPr algn="just"/>
            <a:r>
              <a:rPr lang="en-US" sz="3200" dirty="0"/>
              <a:t>Pooled (Mix of cross-sectional and time series) </a:t>
            </a:r>
          </a:p>
          <a:p>
            <a:pPr algn="just"/>
            <a:r>
              <a:rPr lang="en-US" sz="3200" dirty="0"/>
              <a:t>Panel/ Longitudinal (Mix of cross-sectional and time series in systematic manner)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18168"/>
              </p:ext>
            </p:extLst>
          </p:nvPr>
        </p:nvGraphicFramePr>
        <p:xfrm>
          <a:off x="1199322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7B84-75CE-4467-9CB5-399B8193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4A4A07-22B9-46AF-9B1A-25CCEBFB4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572486"/>
              </p:ext>
            </p:extLst>
          </p:nvPr>
        </p:nvGraphicFramePr>
        <p:xfrm>
          <a:off x="296328" y="1507436"/>
          <a:ext cx="1032822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741">
                  <a:extLst>
                    <a:ext uri="{9D8B030D-6E8A-4147-A177-3AD203B41FA5}">
                      <a16:colId xmlns:a16="http://schemas.microsoft.com/office/drawing/2014/main" val="4011764113"/>
                    </a:ext>
                  </a:extLst>
                </a:gridCol>
                <a:gridCol w="2868950">
                  <a:extLst>
                    <a:ext uri="{9D8B030D-6E8A-4147-A177-3AD203B41FA5}">
                      <a16:colId xmlns:a16="http://schemas.microsoft.com/office/drawing/2014/main" val="2337154240"/>
                    </a:ext>
                  </a:extLst>
                </a:gridCol>
                <a:gridCol w="4016532">
                  <a:extLst>
                    <a:ext uri="{9D8B030D-6E8A-4147-A177-3AD203B41FA5}">
                      <a16:colId xmlns:a16="http://schemas.microsoft.com/office/drawing/2014/main" val="105979230"/>
                    </a:ext>
                  </a:extLst>
                </a:gridCol>
              </a:tblGrid>
              <a:tr h="1403271">
                <a:tc>
                  <a:txBody>
                    <a:bodyPr/>
                    <a:lstStyle/>
                    <a:p>
                      <a:r>
                        <a:rPr lang="en-IN" sz="2400" dirty="0"/>
                        <a:t>Dependent 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Independent Variable(s)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Type of Model to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01618"/>
                  </a:ext>
                </a:extLst>
              </a:tr>
              <a:tr h="1034511">
                <a:tc>
                  <a:txBody>
                    <a:bodyPr/>
                    <a:lstStyle/>
                    <a:p>
                      <a:r>
                        <a:rPr lang="en-IN" sz="2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Simple Regression/Multiple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72802"/>
                  </a:ext>
                </a:extLst>
              </a:tr>
              <a:tr h="813006">
                <a:tc>
                  <a:txBody>
                    <a:bodyPr/>
                    <a:lstStyle/>
                    <a:p>
                      <a:r>
                        <a:rPr lang="en-IN" sz="2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Dummy Variable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66713"/>
                  </a:ext>
                </a:extLst>
              </a:tr>
              <a:tr h="813006">
                <a:tc>
                  <a:txBody>
                    <a:bodyPr/>
                    <a:lstStyle/>
                    <a:p>
                      <a:r>
                        <a:rPr lang="en-IN" sz="2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86272"/>
                  </a:ext>
                </a:extLst>
              </a:tr>
              <a:tr h="813006">
                <a:tc>
                  <a:txBody>
                    <a:bodyPr/>
                    <a:lstStyle/>
                    <a:p>
                      <a:r>
                        <a:rPr lang="en-IN" sz="2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Classification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AF04-51E7-42F6-A03B-19EFDA1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Spurious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05F-7A16-4713-9CBF-60995446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444487"/>
            <a:ext cx="8863185" cy="45968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Adjusted R-Square = 99% (False regression)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Trader in Stock Market 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Every day he used to observe the position of fly in his room (1,2,3,4,5)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Profit/Loss Position in the market</a:t>
            </a:r>
          </a:p>
          <a:p>
            <a:pPr lvl="2"/>
            <a:r>
              <a:rPr lang="en-IN" sz="1800" dirty="0">
                <a:solidFill>
                  <a:schemeClr val="tx1"/>
                </a:solidFill>
              </a:rPr>
              <a:t>Situation 1: 1-Profit</a:t>
            </a:r>
          </a:p>
          <a:p>
            <a:pPr lvl="2"/>
            <a:r>
              <a:rPr lang="en-IN" sz="1800" dirty="0">
                <a:solidFill>
                  <a:schemeClr val="tx1"/>
                </a:solidFill>
              </a:rPr>
              <a:t>Situation 2: 2-Loss</a:t>
            </a:r>
          </a:p>
          <a:p>
            <a:pPr lvl="2"/>
            <a:r>
              <a:rPr lang="en-IN" sz="1800" dirty="0">
                <a:solidFill>
                  <a:schemeClr val="tx1"/>
                </a:solidFill>
              </a:rPr>
              <a:t>Situation 3: 3-Neutral</a:t>
            </a:r>
          </a:p>
          <a:p>
            <a:pPr lvl="2"/>
            <a:r>
              <a:rPr lang="en-IN" sz="1800" dirty="0">
                <a:solidFill>
                  <a:schemeClr val="tx1"/>
                </a:solidFill>
              </a:rPr>
              <a:t>Situation 4: 4-Neutral</a:t>
            </a:r>
          </a:p>
          <a:p>
            <a:pPr lvl="2"/>
            <a:r>
              <a:rPr lang="en-IN" sz="1800" dirty="0">
                <a:solidFill>
                  <a:schemeClr val="tx1"/>
                </a:solidFill>
              </a:rPr>
              <a:t>Situation 5: 5-Neutral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8C5B34-1129-4721-BB90-EB6E50AD2694}"/>
                  </a:ext>
                </a:extLst>
              </p14:cNvPr>
              <p14:cNvContentPartPr/>
              <p14:nvPr/>
            </p14:nvContentPartPr>
            <p14:xfrm>
              <a:off x="687600" y="241200"/>
              <a:ext cx="9447840" cy="615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8C5B34-1129-4721-BB90-EB6E50AD2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231840"/>
                <a:ext cx="9466560" cy="61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642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Day 3 &amp;  5 Predictive Analytics: Introduction and Application  </vt:lpstr>
      <vt:lpstr>Types of Variables</vt:lpstr>
      <vt:lpstr>Regression Analysis (CLRM – BLUE Best Unbiased Linear Estimator) </vt:lpstr>
      <vt:lpstr>Different Nomenclature for Type of Variables</vt:lpstr>
      <vt:lpstr>Regression Analysis</vt:lpstr>
      <vt:lpstr>Types of Data</vt:lpstr>
      <vt:lpstr>Levels of Measurement</vt:lpstr>
      <vt:lpstr>Type of Models</vt:lpstr>
      <vt:lpstr>Spurious Regression</vt:lpstr>
      <vt:lpstr>Assumptions</vt:lpstr>
      <vt:lpstr>Assumptions</vt:lpstr>
      <vt:lpstr>Multicollinearity Further Explained</vt:lpstr>
      <vt:lpstr>Assumptions</vt:lpstr>
      <vt:lpstr>Heteroscedasticity</vt:lpstr>
      <vt:lpstr>Box-Cox Transformation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Prashant Sharma</dc:creator>
  <cp:lastModifiedBy>Prashant Sharma</cp:lastModifiedBy>
  <cp:revision>19</cp:revision>
  <dcterms:created xsi:type="dcterms:W3CDTF">2020-07-29T12:35:23Z</dcterms:created>
  <dcterms:modified xsi:type="dcterms:W3CDTF">2020-08-22T13:10:36Z</dcterms:modified>
</cp:coreProperties>
</file>