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088B53-C2A1-454F-ABB3-7CD2D518F340}">
          <p14:sldIdLst>
            <p14:sldId id="256"/>
            <p14:sldId id="266"/>
            <p14:sldId id="258"/>
            <p14:sldId id="267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5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8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05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40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68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64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7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977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3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4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34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6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91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62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8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1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5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7A19-6AB4-4230-88E4-38145B1785F3}" type="datetimeFigureOut">
              <a:rPr lang="en-IN" smtClean="0"/>
              <a:t>11-12-2023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A546-5DD3-4B2B-B294-A0676684BA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705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800" y="1096237"/>
            <a:ext cx="9904400" cy="2387600"/>
          </a:xfrm>
        </p:spPr>
        <p:txBody>
          <a:bodyPr/>
          <a:lstStyle/>
          <a:p>
            <a:r>
              <a:rPr lang="en-US" dirty="0" smtClean="0"/>
              <a:t>Loan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team-6 (</a:t>
            </a:r>
            <a:r>
              <a:rPr lang="en-US" dirty="0" err="1" smtClean="0"/>
              <a:t>Navaneethakrishnan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Mentor : Javeed sir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0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839"/>
            <a:ext cx="12166384" cy="56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635"/>
            <a:ext cx="12192000" cy="53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28" y="2699658"/>
            <a:ext cx="10353761" cy="132632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4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</a:t>
            </a:r>
            <a:r>
              <a:rPr lang="en-US" dirty="0" smtClean="0"/>
              <a:t>diagram </a:t>
            </a:r>
            <a:r>
              <a:rPr lang="en-US" sz="1200" b="0" dirty="0" smtClean="0"/>
              <a:t>(Case study Functions)</a:t>
            </a:r>
            <a:endParaRPr lang="en-IN" sz="12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7" y="2325189"/>
            <a:ext cx="6715125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ontserrat" panose="00000500000000000000" pitchFamily="2" charset="0"/>
              </a:rPr>
              <a:t>Technologies used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3795" y="1935921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anose="00000500000000000000" pitchFamily="2" charset="0"/>
              </a:rPr>
              <a:t>Frontend: Angular Js.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Montserrat" panose="00000500000000000000" pitchFamily="2" charset="0"/>
              </a:rPr>
              <a:t>Backend: Java, Spring Boot.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Montserrat" panose="00000500000000000000" pitchFamily="2" charset="0"/>
              </a:rPr>
              <a:t>Database: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anose="00000500000000000000" pitchFamily="2" charset="0"/>
              </a:rPr>
              <a:t>Authentication: JSON Web Tokens (JWT) for secure user authentication.</a:t>
            </a:r>
            <a:r>
              <a:rPr lang="en-US" sz="2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36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ontserrat" panose="00000500000000000000" pitchFamily="2" charset="0"/>
              </a:rPr>
              <a:t>Admin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</a:rPr>
              <a:t>functionality 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3795" y="19359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Montserrat" panose="00000500000000000000" pitchFamily="2" charset="0"/>
              </a:rPr>
              <a:t>Log In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Mange loans</a:t>
            </a:r>
            <a:endParaRPr lang="en-IN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Loan Approval </a:t>
            </a: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Loan </a:t>
            </a:r>
            <a:r>
              <a:rPr lang="en-US" dirty="0" smtClean="0">
                <a:latin typeface="Montserrat" panose="00000500000000000000" pitchFamily="2" charset="0"/>
              </a:rPr>
              <a:t>rejection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Document Verification</a:t>
            </a:r>
            <a:r>
              <a:rPr lang="en-IN" dirty="0" smtClean="0">
                <a:latin typeface="Montserrat" panose="00000500000000000000" pitchFamily="2" charset="0"/>
              </a:rPr>
              <a:t> </a:t>
            </a:r>
            <a:endParaRPr lang="en-IN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Montserrat" panose="00000500000000000000" pitchFamily="2" charset="0"/>
              </a:rPr>
              <a:t>Logout </a:t>
            </a:r>
          </a:p>
        </p:txBody>
      </p:sp>
    </p:spTree>
    <p:extLst>
      <p:ext uri="{BB962C8B-B14F-4D97-AF65-F5344CB8AC3E}">
        <p14:creationId xmlns:p14="http://schemas.microsoft.com/office/powerpoint/2010/main" val="12890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Montserrat" panose="00000500000000000000" pitchFamily="2" charset="0"/>
              </a:rPr>
              <a:t>Loan customer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</a:rPr>
              <a:t>functionality :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795" y="186016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Montserrat" panose="00000500000000000000" pitchFamily="2" charset="0"/>
              </a:rPr>
              <a:t>Sign Up as </a:t>
            </a:r>
            <a:r>
              <a:rPr lang="en-US" dirty="0" smtClean="0">
                <a:latin typeface="Montserrat" panose="00000500000000000000" pitchFamily="2" charset="0"/>
              </a:rPr>
              <a:t>User</a:t>
            </a:r>
            <a:endParaRPr lang="en-US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Montserrat" panose="00000500000000000000" pitchFamily="2" charset="0"/>
              </a:rPr>
              <a:t>Log In as </a:t>
            </a:r>
            <a:r>
              <a:rPr lang="en-US" dirty="0" smtClean="0">
                <a:latin typeface="Montserrat" panose="00000500000000000000" pitchFamily="2" charset="0"/>
              </a:rPr>
              <a:t>User </a:t>
            </a:r>
            <a:endParaRPr lang="en-US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Apply loan</a:t>
            </a:r>
            <a:endParaRPr lang="en-IN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Check loan status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Loan History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Upload document</a:t>
            </a:r>
            <a:endParaRPr lang="en-IN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9940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system will do?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3795" y="235321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Montserrat" panose="00000500000000000000" pitchFamily="2" charset="0"/>
              </a:rPr>
              <a:t>Authenticate User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Store  </a:t>
            </a:r>
            <a:r>
              <a:rPr lang="en-US" dirty="0" smtClean="0">
                <a:latin typeface="Montserrat" panose="00000500000000000000" pitchFamily="2" charset="0"/>
              </a:rPr>
              <a:t>Loan Apply Detail</a:t>
            </a: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Store  </a:t>
            </a:r>
            <a:r>
              <a:rPr lang="en-US" dirty="0" smtClean="0">
                <a:latin typeface="Montserrat" panose="00000500000000000000" pitchFamily="2" charset="0"/>
              </a:rPr>
              <a:t>Document for verification</a:t>
            </a: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Store  </a:t>
            </a:r>
            <a:r>
              <a:rPr lang="en-US" dirty="0" smtClean="0">
                <a:latin typeface="Montserrat" panose="00000500000000000000" pitchFamily="2" charset="0"/>
              </a:rPr>
              <a:t>Property </a:t>
            </a:r>
            <a:r>
              <a:rPr lang="en-US" dirty="0" smtClean="0">
                <a:latin typeface="Montserrat" panose="00000500000000000000" pitchFamily="2" charset="0"/>
              </a:rPr>
              <a:t>details, customer details </a:t>
            </a:r>
            <a:r>
              <a:rPr lang="en-US" dirty="0" smtClean="0">
                <a:latin typeface="Montserrat" panose="00000500000000000000" pitchFamily="2" charset="0"/>
              </a:rPr>
              <a:t>and </a:t>
            </a:r>
            <a:r>
              <a:rPr lang="en-US" dirty="0">
                <a:latin typeface="Montserrat" panose="00000500000000000000" pitchFamily="2" charset="0"/>
              </a:rPr>
              <a:t>A</a:t>
            </a:r>
            <a:r>
              <a:rPr lang="en-US" dirty="0" smtClean="0">
                <a:latin typeface="Montserrat" panose="00000500000000000000" pitchFamily="2" charset="0"/>
              </a:rPr>
              <a:t>ccount details 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 of application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3795" y="1935921"/>
            <a:ext cx="107643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Firstly, opening the application will redirect you to the home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 home page you will get an option to visit the about.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Also you will get an option to sign up and  sign in as user and admin.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After signing in as an Admin, you will have rights to Approve, Reject Loan, Document download and Logout.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After Signing Up and Signing In as User you can Apply Loan, check loan Status, loan history and Logout.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7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211156" cy="57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080"/>
            <a:ext cx="12192000" cy="57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747</TotalTime>
  <Words>203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Montserrat</vt:lpstr>
      <vt:lpstr>Rockwell</vt:lpstr>
      <vt:lpstr>Damask</vt:lpstr>
      <vt:lpstr>Loan Management system</vt:lpstr>
      <vt:lpstr>Use case diagram (Case study Functions)</vt:lpstr>
      <vt:lpstr>Technologies used</vt:lpstr>
      <vt:lpstr>Admin functionality :</vt:lpstr>
      <vt:lpstr>Loan customer functionality :</vt:lpstr>
      <vt:lpstr>What system will do?</vt:lpstr>
      <vt:lpstr>Flow of application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</cp:revision>
  <dcterms:created xsi:type="dcterms:W3CDTF">2023-12-10T18:25:46Z</dcterms:created>
  <dcterms:modified xsi:type="dcterms:W3CDTF">2023-12-11T13:03:25Z</dcterms:modified>
</cp:coreProperties>
</file>