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9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7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E49C26-BC8F-4F18-9871-DD76B99E59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69E096-F6DA-47F3-B146-EE61293AB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7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221A-2472-81C7-51A7-CE4F2E1F7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Presentation on experiences with water disinfection methods &amp; controlling bacterial contamination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21FE3-1B55-FD0D-1A5D-81B600F6A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251562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EEFF-A426-195C-FC06-ED0BBE35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highlight>
                  <a:srgbClr val="FFFF00"/>
                </a:highlight>
              </a:rPr>
              <a:t>Content Guidelines to build presentation</a:t>
            </a:r>
            <a:br>
              <a:rPr lang="en-US" sz="3000" b="1" dirty="0">
                <a:highlight>
                  <a:srgbClr val="FFFF00"/>
                </a:highlight>
              </a:rPr>
            </a:br>
            <a:r>
              <a:rPr lang="en-US" sz="3000" b="1" i="1" dirty="0">
                <a:highlight>
                  <a:srgbClr val="FFFF00"/>
                </a:highlight>
              </a:rPr>
              <a:t>(do not include this slide in the final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0BA4-F79E-A1AD-D62E-9E272915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ighlight>
                  <a:srgbClr val="FFFF00"/>
                </a:highlight>
              </a:rPr>
              <a:t>Include a brief overview of your state's water quality initiatives.</a:t>
            </a:r>
          </a:p>
          <a:p>
            <a:r>
              <a:rPr lang="en-US" i="1" dirty="0">
                <a:highlight>
                  <a:srgbClr val="FFFF00"/>
                </a:highlight>
              </a:rPr>
              <a:t>Highlight challenges faced in ensuring safe water and the innovative solutions implemented.</a:t>
            </a:r>
          </a:p>
          <a:p>
            <a:r>
              <a:rPr lang="en-US" i="1" dirty="0">
                <a:highlight>
                  <a:srgbClr val="FFFF00"/>
                </a:highlight>
              </a:rPr>
              <a:t>Share key learnings and insights gained through these initiatives.</a:t>
            </a:r>
          </a:p>
        </p:txBody>
      </p:sp>
    </p:spTree>
    <p:extLst>
      <p:ext uri="{BB962C8B-B14F-4D97-AF65-F5344CB8AC3E}">
        <p14:creationId xmlns:p14="http://schemas.microsoft.com/office/powerpoint/2010/main" val="52257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EEFF-A426-195C-FC06-ED0BBE35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highlight>
                  <a:srgbClr val="FFFF00"/>
                </a:highlight>
              </a:rPr>
              <a:t>Content Guidelines to build presentation</a:t>
            </a:r>
            <a:br>
              <a:rPr lang="en-US" sz="3000" b="1" dirty="0">
                <a:highlight>
                  <a:srgbClr val="FFFF00"/>
                </a:highlight>
              </a:rPr>
            </a:br>
            <a:r>
              <a:rPr lang="en-US" sz="3000" b="1" i="1" dirty="0">
                <a:highlight>
                  <a:srgbClr val="FFFF00"/>
                </a:highlight>
              </a:rPr>
              <a:t>(do not include this slide in the final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0BA4-F79E-A1AD-D62E-9E272915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We highly encourage states to include visuals, including photographs, in their presentations to enhance the overall impact and engagement.</a:t>
            </a:r>
          </a:p>
          <a:p>
            <a:r>
              <a:rPr lang="en-US" i="1" dirty="0">
                <a:highlight>
                  <a:srgbClr val="FFFF00"/>
                </a:highlight>
              </a:rPr>
              <a:t>Relevant visuals can include photographs showcasing water quality initiatives, challenges faced, and the impact of implemented solutions.</a:t>
            </a:r>
          </a:p>
          <a:p>
            <a:r>
              <a:rPr lang="en-US" i="1" dirty="0">
                <a:highlight>
                  <a:srgbClr val="FFFF00"/>
                </a:highlight>
              </a:rPr>
              <a:t>Before-and-after images, infographics, charts, graphs, maps, and symbols can be powerful tools to convey complex information and make it more accessible to the audience.</a:t>
            </a:r>
          </a:p>
          <a:p>
            <a:r>
              <a:rPr lang="en-US" i="1" dirty="0">
                <a:highlight>
                  <a:srgbClr val="FFFF00"/>
                </a:highlight>
              </a:rPr>
              <a:t>Ensure that the visual content aligns with the narrative of your presentation and contributes to a clearer understanding of your state's initiatives.</a:t>
            </a:r>
          </a:p>
        </p:txBody>
      </p:sp>
    </p:spTree>
    <p:extLst>
      <p:ext uri="{BB962C8B-B14F-4D97-AF65-F5344CB8AC3E}">
        <p14:creationId xmlns:p14="http://schemas.microsoft.com/office/powerpoint/2010/main" val="114021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EEFF-A426-195C-FC06-ED0BBE35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highlight>
                  <a:srgbClr val="FFFF00"/>
                </a:highlight>
              </a:rPr>
              <a:t>Content Guidelines to build presentation</a:t>
            </a:r>
            <a:br>
              <a:rPr lang="en-US" sz="3000" b="1" dirty="0">
                <a:highlight>
                  <a:srgbClr val="FFFF00"/>
                </a:highlight>
              </a:rPr>
            </a:br>
            <a:r>
              <a:rPr lang="en-US" sz="3000" b="1" i="1" dirty="0">
                <a:highlight>
                  <a:srgbClr val="FFFF00"/>
                </a:highlight>
              </a:rPr>
              <a:t>(do not include this slide in the final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0BA4-F79E-A1AD-D62E-9E272915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Save your presentation file with the following naming convention: [State Name]_</a:t>
            </a:r>
            <a:r>
              <a:rPr lang="en-US" i="1" dirty="0" err="1">
                <a:highlight>
                  <a:srgbClr val="FFFF00"/>
                </a:highlight>
              </a:rPr>
              <a:t>Presentation_JJM</a:t>
            </a:r>
            <a:r>
              <a:rPr lang="en-US" i="1" dirty="0">
                <a:highlight>
                  <a:srgbClr val="FFFF00"/>
                </a:highlight>
              </a:rPr>
              <a:t> Symposium.ppt (</a:t>
            </a:r>
            <a:r>
              <a:rPr lang="en-US" i="1" dirty="0" err="1">
                <a:highlight>
                  <a:srgbClr val="FFFF00"/>
                </a:highlight>
              </a:rPr>
              <a:t>Example:Andhra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Pradsh</a:t>
            </a:r>
            <a:r>
              <a:rPr lang="en-US" i="1" dirty="0">
                <a:highlight>
                  <a:srgbClr val="FFFF00"/>
                </a:highlight>
              </a:rPr>
              <a:t> _</a:t>
            </a:r>
            <a:r>
              <a:rPr lang="en-US" i="1" dirty="0" err="1">
                <a:highlight>
                  <a:srgbClr val="FFFF00"/>
                </a:highlight>
              </a:rPr>
              <a:t>Presentation_JJM</a:t>
            </a:r>
            <a:r>
              <a:rPr lang="en-US" i="1" dirty="0">
                <a:highlight>
                  <a:srgbClr val="FFFF00"/>
                </a:highlight>
              </a:rPr>
              <a:t> Symposium.ppt).</a:t>
            </a:r>
          </a:p>
          <a:p>
            <a:r>
              <a:rPr lang="en-US" i="1" dirty="0">
                <a:highlight>
                  <a:srgbClr val="FFFF00"/>
                </a:highlight>
              </a:rPr>
              <a:t>Once submitted, presentations cannot be edited. Ensure all information is accurate before uploading.</a:t>
            </a:r>
          </a:p>
        </p:txBody>
      </p:sp>
    </p:spTree>
    <p:extLst>
      <p:ext uri="{BB962C8B-B14F-4D97-AF65-F5344CB8AC3E}">
        <p14:creationId xmlns:p14="http://schemas.microsoft.com/office/powerpoint/2010/main" val="242255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9FF0-4563-52E4-DB9C-17B00BCE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014B-70F8-486A-A563-0CF4F38A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30852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AE6D-8ABF-93DF-8CDF-104EFAB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Water Quality Initiatives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2C2E6-B1C6-CDAB-E1FF-7F615D44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15795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F901-3DA3-5C7B-1D77-A1382105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1BC7-FF3D-9026-3568-935C7F3B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87811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0CA-59F7-01EF-4035-FC11BC74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Innovative Solutions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C693-63B7-BE1B-1622-315AFDB6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383503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170-01F5-C5E9-0282-D4BC8710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78C9-44BF-6204-8939-B8718D8D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11191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577-2EA5-786A-CA61-7F017659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D1B5-A6DD-3974-7FD9-393FF814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highlight>
                  <a:srgbClr val="FFFF00"/>
                </a:highlight>
              </a:rPr>
              <a:t>Include accurate contact information on this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highlight>
                  <a:srgbClr val="FFFF00"/>
                </a:highlight>
              </a:rPr>
              <a:t>Request the state team to be available for communication during the review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highlight>
                  <a:srgbClr val="FFFF00"/>
                </a:highlight>
              </a:rPr>
              <a:t>Selected states identified for making a presentation during the Symposium will be notified via email by NJJM</a:t>
            </a:r>
          </a:p>
        </p:txBody>
      </p:sp>
    </p:spTree>
    <p:extLst>
      <p:ext uri="{BB962C8B-B14F-4D97-AF65-F5344CB8AC3E}">
        <p14:creationId xmlns:p14="http://schemas.microsoft.com/office/powerpoint/2010/main" val="221119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77A8-6CCE-2E08-01DC-ECC87AF3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E9C2-0637-343E-7F2E-248DE5A7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85FB-B531-244E-917B-8F158E63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9218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310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Presentation on experiences with water disinfection methods &amp; controlling bacterial contamination</vt:lpstr>
      <vt:lpstr>Executive Summary</vt:lpstr>
      <vt:lpstr>Water Quality Initiatives Overview</vt:lpstr>
      <vt:lpstr>Challenges Faced</vt:lpstr>
      <vt:lpstr>Innovative Solutions Implemented</vt:lpstr>
      <vt:lpstr>Learnings and Insights</vt:lpstr>
      <vt:lpstr>Contact Information</vt:lpstr>
      <vt:lpstr>Appendix</vt:lpstr>
      <vt:lpstr>Thank You</vt:lpstr>
      <vt:lpstr>Content Guidelines to build presentation (do not include this slide in the final presentation)</vt:lpstr>
      <vt:lpstr>Content Guidelines to build presentation (do not include this slide in the final presentation)</vt:lpstr>
      <vt:lpstr>Content Guidelines to build presentation (do not include this slide in the final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experiences with water disinfection methods &amp; controlling bacterial contamination</dc:title>
  <dc:creator>Antarikhya Mohapatra</dc:creator>
  <cp:lastModifiedBy>Antarikhya Mohapatra</cp:lastModifiedBy>
  <cp:revision>3</cp:revision>
  <dcterms:created xsi:type="dcterms:W3CDTF">2023-12-11T10:57:55Z</dcterms:created>
  <dcterms:modified xsi:type="dcterms:W3CDTF">2023-12-14T11:35:34Z</dcterms:modified>
</cp:coreProperties>
</file>