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6" r:id="rId4"/>
    <p:sldId id="259" r:id="rId5"/>
    <p:sldId id="260" r:id="rId6"/>
    <p:sldId id="261" r:id="rId7"/>
    <p:sldId id="264" r:id="rId8"/>
    <p:sldId id="262"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A7EEA9-B0C2-4200-A116-0459EDD2F52E}"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DBBA50DC-9B69-4658-9745-018504DCF648}">
      <dgm:prSet phldrT="[Text]"/>
      <dgm:spPr/>
      <dgm:t>
        <a:bodyPr/>
        <a:lstStyle/>
        <a:p>
          <a:r>
            <a:rPr lang="en-US" dirty="0"/>
            <a:t>States</a:t>
          </a:r>
        </a:p>
      </dgm:t>
    </dgm:pt>
    <dgm:pt modelId="{EF85F7A0-8244-4D77-8297-C8FE717BA9DA}" type="parTrans" cxnId="{103D9B59-0F5A-4A54-8A76-058360274192}">
      <dgm:prSet/>
      <dgm:spPr/>
      <dgm:t>
        <a:bodyPr/>
        <a:lstStyle/>
        <a:p>
          <a:endParaRPr lang="en-US"/>
        </a:p>
      </dgm:t>
    </dgm:pt>
    <dgm:pt modelId="{3B8BB0A4-08CF-4BC7-A5C9-B0DCB6CB242A}" type="sibTrans" cxnId="{103D9B59-0F5A-4A54-8A76-058360274192}">
      <dgm:prSet/>
      <dgm:spPr/>
      <dgm:t>
        <a:bodyPr/>
        <a:lstStyle/>
        <a:p>
          <a:endParaRPr lang="en-US"/>
        </a:p>
      </dgm:t>
    </dgm:pt>
    <dgm:pt modelId="{172DF914-5792-429E-AD37-90593B0375C2}">
      <dgm:prSet phldrT="[Text]"/>
      <dgm:spPr/>
      <dgm:t>
        <a:bodyPr/>
        <a:lstStyle/>
        <a:p>
          <a:r>
            <a:rPr lang="en-US" dirty="0"/>
            <a:t>District</a:t>
          </a:r>
        </a:p>
      </dgm:t>
    </dgm:pt>
    <dgm:pt modelId="{A246A3BD-2244-4F6A-BDBD-ACC38526999B}" type="parTrans" cxnId="{918B665B-7680-4AFF-9816-D0EE73284020}">
      <dgm:prSet/>
      <dgm:spPr/>
      <dgm:t>
        <a:bodyPr/>
        <a:lstStyle/>
        <a:p>
          <a:endParaRPr lang="en-US"/>
        </a:p>
      </dgm:t>
    </dgm:pt>
    <dgm:pt modelId="{32E04325-2EE3-431A-92A1-45FCAA8A4849}" type="sibTrans" cxnId="{918B665B-7680-4AFF-9816-D0EE73284020}">
      <dgm:prSet/>
      <dgm:spPr/>
      <dgm:t>
        <a:bodyPr/>
        <a:lstStyle/>
        <a:p>
          <a:endParaRPr lang="en-US"/>
        </a:p>
      </dgm:t>
    </dgm:pt>
    <dgm:pt modelId="{0779D462-D736-4F85-ACD6-9179EB763367}">
      <dgm:prSet phldrT="[Text]"/>
      <dgm:spPr/>
      <dgm:t>
        <a:bodyPr/>
        <a:lstStyle/>
        <a:p>
          <a:r>
            <a:rPr lang="en-US" dirty="0"/>
            <a:t>Panchayats</a:t>
          </a:r>
        </a:p>
      </dgm:t>
    </dgm:pt>
    <dgm:pt modelId="{85B92C3A-4209-4471-AEEE-D5257BB0FA8E}" type="parTrans" cxnId="{8A903258-F246-4223-B3E1-127D14EC20EA}">
      <dgm:prSet/>
      <dgm:spPr/>
      <dgm:t>
        <a:bodyPr/>
        <a:lstStyle/>
        <a:p>
          <a:endParaRPr lang="en-US"/>
        </a:p>
      </dgm:t>
    </dgm:pt>
    <dgm:pt modelId="{F1390348-4E15-43FD-8B37-79E1B9C10383}" type="sibTrans" cxnId="{8A903258-F246-4223-B3E1-127D14EC20EA}">
      <dgm:prSet/>
      <dgm:spPr/>
      <dgm:t>
        <a:bodyPr/>
        <a:lstStyle/>
        <a:p>
          <a:endParaRPr lang="en-US"/>
        </a:p>
      </dgm:t>
    </dgm:pt>
    <dgm:pt modelId="{4532FDDA-3FBD-4AC0-8E77-9214DF03981C}">
      <dgm:prSet phldrT="[Text]"/>
      <dgm:spPr/>
      <dgm:t>
        <a:bodyPr/>
        <a:lstStyle/>
        <a:p>
          <a:r>
            <a:rPr lang="en-US" dirty="0"/>
            <a:t>Villages</a:t>
          </a:r>
        </a:p>
      </dgm:t>
    </dgm:pt>
    <dgm:pt modelId="{52FCD11F-9595-48B9-AE4B-75577E0F2805}" type="parTrans" cxnId="{780E3C08-7C2F-4D58-8084-7CEBE4F9212E}">
      <dgm:prSet/>
      <dgm:spPr/>
      <dgm:t>
        <a:bodyPr/>
        <a:lstStyle/>
        <a:p>
          <a:endParaRPr lang="en-US"/>
        </a:p>
      </dgm:t>
    </dgm:pt>
    <dgm:pt modelId="{3F731A1C-782C-466A-B61A-4070AC040DE5}" type="sibTrans" cxnId="{780E3C08-7C2F-4D58-8084-7CEBE4F9212E}">
      <dgm:prSet/>
      <dgm:spPr/>
      <dgm:t>
        <a:bodyPr/>
        <a:lstStyle/>
        <a:p>
          <a:endParaRPr lang="en-US"/>
        </a:p>
      </dgm:t>
    </dgm:pt>
    <dgm:pt modelId="{D633EC82-2814-48E7-BE1B-ED66A7BAFA94}">
      <dgm:prSet phldrT="[Text]"/>
      <dgm:spPr/>
      <dgm:t>
        <a:bodyPr/>
        <a:lstStyle/>
        <a:p>
          <a:r>
            <a:rPr lang="en-US" dirty="0"/>
            <a:t>Habitats</a:t>
          </a:r>
        </a:p>
      </dgm:t>
    </dgm:pt>
    <dgm:pt modelId="{1B14C1FB-F4FA-4F00-9AD6-E70EBAB9FA5A}" type="parTrans" cxnId="{70C39153-7C7A-4339-848E-0094375FE260}">
      <dgm:prSet/>
      <dgm:spPr/>
      <dgm:t>
        <a:bodyPr/>
        <a:lstStyle/>
        <a:p>
          <a:endParaRPr lang="en-US"/>
        </a:p>
      </dgm:t>
    </dgm:pt>
    <dgm:pt modelId="{48E0F4AE-62E3-49F6-A4AF-2D1E79032AC5}" type="sibTrans" cxnId="{70C39153-7C7A-4339-848E-0094375FE260}">
      <dgm:prSet/>
      <dgm:spPr/>
      <dgm:t>
        <a:bodyPr/>
        <a:lstStyle/>
        <a:p>
          <a:endParaRPr lang="en-US"/>
        </a:p>
      </dgm:t>
    </dgm:pt>
    <dgm:pt modelId="{07E21E99-05DB-446E-B9C3-9134438A60E4}">
      <dgm:prSet phldrT="[Text]"/>
      <dgm:spPr/>
      <dgm:t>
        <a:bodyPr/>
        <a:lstStyle/>
        <a:p>
          <a:r>
            <a:rPr lang="en-US" dirty="0"/>
            <a:t>Blocks</a:t>
          </a:r>
        </a:p>
      </dgm:t>
    </dgm:pt>
    <dgm:pt modelId="{8D5A01B7-E096-49F4-939A-70286E87A44C}" type="sibTrans" cxnId="{684A6F60-CAC8-4C12-A7AE-4EBACE11F505}">
      <dgm:prSet/>
      <dgm:spPr/>
      <dgm:t>
        <a:bodyPr/>
        <a:lstStyle/>
        <a:p>
          <a:endParaRPr lang="en-US"/>
        </a:p>
      </dgm:t>
    </dgm:pt>
    <dgm:pt modelId="{BF042B40-5823-4620-8A13-B81D57965C95}" type="parTrans" cxnId="{684A6F60-CAC8-4C12-A7AE-4EBACE11F505}">
      <dgm:prSet/>
      <dgm:spPr/>
      <dgm:t>
        <a:bodyPr/>
        <a:lstStyle/>
        <a:p>
          <a:endParaRPr lang="en-US"/>
        </a:p>
      </dgm:t>
    </dgm:pt>
    <dgm:pt modelId="{1E44A3D1-277B-4724-ADEB-9A5663C80A8E}" type="pres">
      <dgm:prSet presAssocID="{E2A7EEA9-B0C2-4200-A116-0459EDD2F52E}" presName="diagram" presStyleCnt="0">
        <dgm:presLayoutVars>
          <dgm:dir/>
          <dgm:resizeHandles val="exact"/>
        </dgm:presLayoutVars>
      </dgm:prSet>
      <dgm:spPr/>
    </dgm:pt>
    <dgm:pt modelId="{C756F3DD-6804-4591-B546-39329FD03FB8}" type="pres">
      <dgm:prSet presAssocID="{DBBA50DC-9B69-4658-9745-018504DCF648}" presName="node" presStyleLbl="node1" presStyleIdx="0" presStyleCnt="6">
        <dgm:presLayoutVars>
          <dgm:bulletEnabled val="1"/>
        </dgm:presLayoutVars>
      </dgm:prSet>
      <dgm:spPr/>
    </dgm:pt>
    <dgm:pt modelId="{A0351468-2D13-4CC0-8DB8-F1FDA036517F}" type="pres">
      <dgm:prSet presAssocID="{3B8BB0A4-08CF-4BC7-A5C9-B0DCB6CB242A}" presName="sibTrans" presStyleLbl="sibTrans2D1" presStyleIdx="0" presStyleCnt="5"/>
      <dgm:spPr/>
    </dgm:pt>
    <dgm:pt modelId="{D02ED3B9-71CE-4460-A312-FE7F52E67F55}" type="pres">
      <dgm:prSet presAssocID="{3B8BB0A4-08CF-4BC7-A5C9-B0DCB6CB242A}" presName="connectorText" presStyleLbl="sibTrans2D1" presStyleIdx="0" presStyleCnt="5"/>
      <dgm:spPr/>
    </dgm:pt>
    <dgm:pt modelId="{240D615C-53FC-4D47-991B-F30FDC1BCE2A}" type="pres">
      <dgm:prSet presAssocID="{172DF914-5792-429E-AD37-90593B0375C2}" presName="node" presStyleLbl="node1" presStyleIdx="1" presStyleCnt="6">
        <dgm:presLayoutVars>
          <dgm:bulletEnabled val="1"/>
        </dgm:presLayoutVars>
      </dgm:prSet>
      <dgm:spPr/>
    </dgm:pt>
    <dgm:pt modelId="{AB319C5E-0ECA-43D0-BDB2-E73C213896B1}" type="pres">
      <dgm:prSet presAssocID="{32E04325-2EE3-431A-92A1-45FCAA8A4849}" presName="sibTrans" presStyleLbl="sibTrans2D1" presStyleIdx="1" presStyleCnt="5"/>
      <dgm:spPr/>
    </dgm:pt>
    <dgm:pt modelId="{AF1E7354-A95C-4B0C-8475-A86BD368C066}" type="pres">
      <dgm:prSet presAssocID="{32E04325-2EE3-431A-92A1-45FCAA8A4849}" presName="connectorText" presStyleLbl="sibTrans2D1" presStyleIdx="1" presStyleCnt="5"/>
      <dgm:spPr/>
    </dgm:pt>
    <dgm:pt modelId="{21B90F83-BEBD-40F1-A8A5-8FB60AAF1EBA}" type="pres">
      <dgm:prSet presAssocID="{07E21E99-05DB-446E-B9C3-9134438A60E4}" presName="node" presStyleLbl="node1" presStyleIdx="2" presStyleCnt="6">
        <dgm:presLayoutVars>
          <dgm:bulletEnabled val="1"/>
        </dgm:presLayoutVars>
      </dgm:prSet>
      <dgm:spPr/>
    </dgm:pt>
    <dgm:pt modelId="{DD5DCB37-76F5-485F-8370-7FF1339445A1}" type="pres">
      <dgm:prSet presAssocID="{8D5A01B7-E096-49F4-939A-70286E87A44C}" presName="sibTrans" presStyleLbl="sibTrans2D1" presStyleIdx="2" presStyleCnt="5"/>
      <dgm:spPr/>
    </dgm:pt>
    <dgm:pt modelId="{1363B5C8-2D76-49DF-A32A-247B7493F624}" type="pres">
      <dgm:prSet presAssocID="{8D5A01B7-E096-49F4-939A-70286E87A44C}" presName="connectorText" presStyleLbl="sibTrans2D1" presStyleIdx="2" presStyleCnt="5"/>
      <dgm:spPr/>
    </dgm:pt>
    <dgm:pt modelId="{74861599-7A66-480F-BF15-51F6B796BF2E}" type="pres">
      <dgm:prSet presAssocID="{0779D462-D736-4F85-ACD6-9179EB763367}" presName="node" presStyleLbl="node1" presStyleIdx="3" presStyleCnt="6">
        <dgm:presLayoutVars>
          <dgm:bulletEnabled val="1"/>
        </dgm:presLayoutVars>
      </dgm:prSet>
      <dgm:spPr/>
    </dgm:pt>
    <dgm:pt modelId="{3C30C07F-5833-4C60-8076-D563FD0C1CB1}" type="pres">
      <dgm:prSet presAssocID="{F1390348-4E15-43FD-8B37-79E1B9C10383}" presName="sibTrans" presStyleLbl="sibTrans2D1" presStyleIdx="3" presStyleCnt="5"/>
      <dgm:spPr/>
    </dgm:pt>
    <dgm:pt modelId="{C420FF56-BCB4-482B-8DCA-B848CE6CC217}" type="pres">
      <dgm:prSet presAssocID="{F1390348-4E15-43FD-8B37-79E1B9C10383}" presName="connectorText" presStyleLbl="sibTrans2D1" presStyleIdx="3" presStyleCnt="5"/>
      <dgm:spPr/>
    </dgm:pt>
    <dgm:pt modelId="{78A7C18F-1E59-4EDB-9357-811FC2134AE3}" type="pres">
      <dgm:prSet presAssocID="{4532FDDA-3FBD-4AC0-8E77-9214DF03981C}" presName="node" presStyleLbl="node1" presStyleIdx="4" presStyleCnt="6">
        <dgm:presLayoutVars>
          <dgm:bulletEnabled val="1"/>
        </dgm:presLayoutVars>
      </dgm:prSet>
      <dgm:spPr/>
    </dgm:pt>
    <dgm:pt modelId="{A5549A9C-3E72-4E93-B268-525311188F4F}" type="pres">
      <dgm:prSet presAssocID="{3F731A1C-782C-466A-B61A-4070AC040DE5}" presName="sibTrans" presStyleLbl="sibTrans2D1" presStyleIdx="4" presStyleCnt="5"/>
      <dgm:spPr/>
    </dgm:pt>
    <dgm:pt modelId="{6D890290-7F53-4D34-AB0E-A54DEFCE7041}" type="pres">
      <dgm:prSet presAssocID="{3F731A1C-782C-466A-B61A-4070AC040DE5}" presName="connectorText" presStyleLbl="sibTrans2D1" presStyleIdx="4" presStyleCnt="5"/>
      <dgm:spPr/>
    </dgm:pt>
    <dgm:pt modelId="{47466C4A-E271-478D-B3C6-42BAFD82F963}" type="pres">
      <dgm:prSet presAssocID="{D633EC82-2814-48E7-BE1B-ED66A7BAFA94}" presName="node" presStyleLbl="node1" presStyleIdx="5" presStyleCnt="6">
        <dgm:presLayoutVars>
          <dgm:bulletEnabled val="1"/>
        </dgm:presLayoutVars>
      </dgm:prSet>
      <dgm:spPr/>
    </dgm:pt>
  </dgm:ptLst>
  <dgm:cxnLst>
    <dgm:cxn modelId="{59ABED00-0155-4352-8AFC-5DFA54B76F3A}" type="presOf" srcId="{3B8BB0A4-08CF-4BC7-A5C9-B0DCB6CB242A}" destId="{A0351468-2D13-4CC0-8DB8-F1FDA036517F}" srcOrd="0" destOrd="0" presId="urn:microsoft.com/office/officeart/2005/8/layout/process5"/>
    <dgm:cxn modelId="{780E3C08-7C2F-4D58-8084-7CEBE4F9212E}" srcId="{E2A7EEA9-B0C2-4200-A116-0459EDD2F52E}" destId="{4532FDDA-3FBD-4AC0-8E77-9214DF03981C}" srcOrd="4" destOrd="0" parTransId="{52FCD11F-9595-48B9-AE4B-75577E0F2805}" sibTransId="{3F731A1C-782C-466A-B61A-4070AC040DE5}"/>
    <dgm:cxn modelId="{8A3DBF0A-C057-43DF-AABD-02E2C49F6698}" type="presOf" srcId="{3F731A1C-782C-466A-B61A-4070AC040DE5}" destId="{6D890290-7F53-4D34-AB0E-A54DEFCE7041}" srcOrd="1" destOrd="0" presId="urn:microsoft.com/office/officeart/2005/8/layout/process5"/>
    <dgm:cxn modelId="{675F690C-6C2A-4D7F-BEB9-6A1B2715AB34}" type="presOf" srcId="{32E04325-2EE3-431A-92A1-45FCAA8A4849}" destId="{AB319C5E-0ECA-43D0-BDB2-E73C213896B1}" srcOrd="0" destOrd="0" presId="urn:microsoft.com/office/officeart/2005/8/layout/process5"/>
    <dgm:cxn modelId="{ACFF7B32-D932-4E6F-8977-5FA2C214023F}" type="presOf" srcId="{F1390348-4E15-43FD-8B37-79E1B9C10383}" destId="{3C30C07F-5833-4C60-8076-D563FD0C1CB1}" srcOrd="0" destOrd="0" presId="urn:microsoft.com/office/officeart/2005/8/layout/process5"/>
    <dgm:cxn modelId="{918B665B-7680-4AFF-9816-D0EE73284020}" srcId="{E2A7EEA9-B0C2-4200-A116-0459EDD2F52E}" destId="{172DF914-5792-429E-AD37-90593B0375C2}" srcOrd="1" destOrd="0" parTransId="{A246A3BD-2244-4F6A-BDBD-ACC38526999B}" sibTransId="{32E04325-2EE3-431A-92A1-45FCAA8A4849}"/>
    <dgm:cxn modelId="{684A6F60-CAC8-4C12-A7AE-4EBACE11F505}" srcId="{E2A7EEA9-B0C2-4200-A116-0459EDD2F52E}" destId="{07E21E99-05DB-446E-B9C3-9134438A60E4}" srcOrd="2" destOrd="0" parTransId="{BF042B40-5823-4620-8A13-B81D57965C95}" sibTransId="{8D5A01B7-E096-49F4-939A-70286E87A44C}"/>
    <dgm:cxn modelId="{6A545A68-0768-49DA-A91F-D33B5876D819}" type="presOf" srcId="{4532FDDA-3FBD-4AC0-8E77-9214DF03981C}" destId="{78A7C18F-1E59-4EDB-9357-811FC2134AE3}" srcOrd="0" destOrd="0" presId="urn:microsoft.com/office/officeart/2005/8/layout/process5"/>
    <dgm:cxn modelId="{E7EA626A-E084-49FD-80AF-A175F9E92CB5}" type="presOf" srcId="{DBBA50DC-9B69-4658-9745-018504DCF648}" destId="{C756F3DD-6804-4591-B546-39329FD03FB8}" srcOrd="0" destOrd="0" presId="urn:microsoft.com/office/officeart/2005/8/layout/process5"/>
    <dgm:cxn modelId="{1C6A864E-3700-4566-A6A9-6E89BFFB919D}" type="presOf" srcId="{07E21E99-05DB-446E-B9C3-9134438A60E4}" destId="{21B90F83-BEBD-40F1-A8A5-8FB60AAF1EBA}" srcOrd="0" destOrd="0" presId="urn:microsoft.com/office/officeart/2005/8/layout/process5"/>
    <dgm:cxn modelId="{70C39153-7C7A-4339-848E-0094375FE260}" srcId="{E2A7EEA9-B0C2-4200-A116-0459EDD2F52E}" destId="{D633EC82-2814-48E7-BE1B-ED66A7BAFA94}" srcOrd="5" destOrd="0" parTransId="{1B14C1FB-F4FA-4F00-9AD6-E70EBAB9FA5A}" sibTransId="{48E0F4AE-62E3-49F6-A4AF-2D1E79032AC5}"/>
    <dgm:cxn modelId="{5F714575-26D1-4C5B-99A2-1D8CCED0A19A}" type="presOf" srcId="{32E04325-2EE3-431A-92A1-45FCAA8A4849}" destId="{AF1E7354-A95C-4B0C-8475-A86BD368C066}" srcOrd="1" destOrd="0" presId="urn:microsoft.com/office/officeart/2005/8/layout/process5"/>
    <dgm:cxn modelId="{3F695155-9CA6-4142-9A06-37072C896414}" type="presOf" srcId="{0779D462-D736-4F85-ACD6-9179EB763367}" destId="{74861599-7A66-480F-BF15-51F6B796BF2E}" srcOrd="0" destOrd="0" presId="urn:microsoft.com/office/officeart/2005/8/layout/process5"/>
    <dgm:cxn modelId="{22810156-AC98-4AD1-9B60-D3DDC10CE6CA}" type="presOf" srcId="{8D5A01B7-E096-49F4-939A-70286E87A44C}" destId="{DD5DCB37-76F5-485F-8370-7FF1339445A1}" srcOrd="0" destOrd="0" presId="urn:microsoft.com/office/officeart/2005/8/layout/process5"/>
    <dgm:cxn modelId="{8A903258-F246-4223-B3E1-127D14EC20EA}" srcId="{E2A7EEA9-B0C2-4200-A116-0459EDD2F52E}" destId="{0779D462-D736-4F85-ACD6-9179EB763367}" srcOrd="3" destOrd="0" parTransId="{85B92C3A-4209-4471-AEEE-D5257BB0FA8E}" sibTransId="{F1390348-4E15-43FD-8B37-79E1B9C10383}"/>
    <dgm:cxn modelId="{103D9B59-0F5A-4A54-8A76-058360274192}" srcId="{E2A7EEA9-B0C2-4200-A116-0459EDD2F52E}" destId="{DBBA50DC-9B69-4658-9745-018504DCF648}" srcOrd="0" destOrd="0" parTransId="{EF85F7A0-8244-4D77-8297-C8FE717BA9DA}" sibTransId="{3B8BB0A4-08CF-4BC7-A5C9-B0DCB6CB242A}"/>
    <dgm:cxn modelId="{81F9E359-4B0A-476C-B61B-BF29B6D96D57}" type="presOf" srcId="{8D5A01B7-E096-49F4-939A-70286E87A44C}" destId="{1363B5C8-2D76-49DF-A32A-247B7493F624}" srcOrd="1" destOrd="0" presId="urn:microsoft.com/office/officeart/2005/8/layout/process5"/>
    <dgm:cxn modelId="{45899181-9860-4D08-A57E-D8ADD4F661D0}" type="presOf" srcId="{3F731A1C-782C-466A-B61A-4070AC040DE5}" destId="{A5549A9C-3E72-4E93-B268-525311188F4F}" srcOrd="0" destOrd="0" presId="urn:microsoft.com/office/officeart/2005/8/layout/process5"/>
    <dgm:cxn modelId="{C750D997-FD60-4AD7-BBA1-C284B510F50F}" type="presOf" srcId="{F1390348-4E15-43FD-8B37-79E1B9C10383}" destId="{C420FF56-BCB4-482B-8DCA-B848CE6CC217}" srcOrd="1" destOrd="0" presId="urn:microsoft.com/office/officeart/2005/8/layout/process5"/>
    <dgm:cxn modelId="{C69D48AB-9732-45CC-85C7-F1955BEF3271}" type="presOf" srcId="{172DF914-5792-429E-AD37-90593B0375C2}" destId="{240D615C-53FC-4D47-991B-F30FDC1BCE2A}" srcOrd="0" destOrd="0" presId="urn:microsoft.com/office/officeart/2005/8/layout/process5"/>
    <dgm:cxn modelId="{64A743AE-1656-43AD-B34C-B4AE25E95169}" type="presOf" srcId="{3B8BB0A4-08CF-4BC7-A5C9-B0DCB6CB242A}" destId="{D02ED3B9-71CE-4460-A312-FE7F52E67F55}" srcOrd="1" destOrd="0" presId="urn:microsoft.com/office/officeart/2005/8/layout/process5"/>
    <dgm:cxn modelId="{597881B6-25D4-4994-8761-4F1D4585AEB8}" type="presOf" srcId="{E2A7EEA9-B0C2-4200-A116-0459EDD2F52E}" destId="{1E44A3D1-277B-4724-ADEB-9A5663C80A8E}" srcOrd="0" destOrd="0" presId="urn:microsoft.com/office/officeart/2005/8/layout/process5"/>
    <dgm:cxn modelId="{7FAE6FD5-8303-49AB-ABB2-DF5895F7936F}" type="presOf" srcId="{D633EC82-2814-48E7-BE1B-ED66A7BAFA94}" destId="{47466C4A-E271-478D-B3C6-42BAFD82F963}" srcOrd="0" destOrd="0" presId="urn:microsoft.com/office/officeart/2005/8/layout/process5"/>
    <dgm:cxn modelId="{8C46437E-A5BB-48E6-8DD7-38395634C865}" type="presParOf" srcId="{1E44A3D1-277B-4724-ADEB-9A5663C80A8E}" destId="{C756F3DD-6804-4591-B546-39329FD03FB8}" srcOrd="0" destOrd="0" presId="urn:microsoft.com/office/officeart/2005/8/layout/process5"/>
    <dgm:cxn modelId="{197C118C-145B-4540-978E-F774670C38AA}" type="presParOf" srcId="{1E44A3D1-277B-4724-ADEB-9A5663C80A8E}" destId="{A0351468-2D13-4CC0-8DB8-F1FDA036517F}" srcOrd="1" destOrd="0" presId="urn:microsoft.com/office/officeart/2005/8/layout/process5"/>
    <dgm:cxn modelId="{CCAC43C7-57A5-4A4E-A75F-D0B3CE2362FD}" type="presParOf" srcId="{A0351468-2D13-4CC0-8DB8-F1FDA036517F}" destId="{D02ED3B9-71CE-4460-A312-FE7F52E67F55}" srcOrd="0" destOrd="0" presId="urn:microsoft.com/office/officeart/2005/8/layout/process5"/>
    <dgm:cxn modelId="{0DA8BD3C-0153-48E0-A08F-A4E7C4F0AC6F}" type="presParOf" srcId="{1E44A3D1-277B-4724-ADEB-9A5663C80A8E}" destId="{240D615C-53FC-4D47-991B-F30FDC1BCE2A}" srcOrd="2" destOrd="0" presId="urn:microsoft.com/office/officeart/2005/8/layout/process5"/>
    <dgm:cxn modelId="{49A4ACD0-92C4-4341-8A4F-EE79204DBEEF}" type="presParOf" srcId="{1E44A3D1-277B-4724-ADEB-9A5663C80A8E}" destId="{AB319C5E-0ECA-43D0-BDB2-E73C213896B1}" srcOrd="3" destOrd="0" presId="urn:microsoft.com/office/officeart/2005/8/layout/process5"/>
    <dgm:cxn modelId="{1A2A7BA6-1962-4201-8818-9F12753C14A2}" type="presParOf" srcId="{AB319C5E-0ECA-43D0-BDB2-E73C213896B1}" destId="{AF1E7354-A95C-4B0C-8475-A86BD368C066}" srcOrd="0" destOrd="0" presId="urn:microsoft.com/office/officeart/2005/8/layout/process5"/>
    <dgm:cxn modelId="{3C587408-3796-4ED9-87CA-33FB93149687}" type="presParOf" srcId="{1E44A3D1-277B-4724-ADEB-9A5663C80A8E}" destId="{21B90F83-BEBD-40F1-A8A5-8FB60AAF1EBA}" srcOrd="4" destOrd="0" presId="urn:microsoft.com/office/officeart/2005/8/layout/process5"/>
    <dgm:cxn modelId="{46863DF1-742A-40F0-9275-51C06886B8EC}" type="presParOf" srcId="{1E44A3D1-277B-4724-ADEB-9A5663C80A8E}" destId="{DD5DCB37-76F5-485F-8370-7FF1339445A1}" srcOrd="5" destOrd="0" presId="urn:microsoft.com/office/officeart/2005/8/layout/process5"/>
    <dgm:cxn modelId="{1CF17E7A-7B5F-40C5-B084-6EA4CBBD1024}" type="presParOf" srcId="{DD5DCB37-76F5-485F-8370-7FF1339445A1}" destId="{1363B5C8-2D76-49DF-A32A-247B7493F624}" srcOrd="0" destOrd="0" presId="urn:microsoft.com/office/officeart/2005/8/layout/process5"/>
    <dgm:cxn modelId="{E1169F94-36CC-41A7-A217-D01D563D4116}" type="presParOf" srcId="{1E44A3D1-277B-4724-ADEB-9A5663C80A8E}" destId="{74861599-7A66-480F-BF15-51F6B796BF2E}" srcOrd="6" destOrd="0" presId="urn:microsoft.com/office/officeart/2005/8/layout/process5"/>
    <dgm:cxn modelId="{B06F99F0-4057-49D2-B2D3-D5522873C6BE}" type="presParOf" srcId="{1E44A3D1-277B-4724-ADEB-9A5663C80A8E}" destId="{3C30C07F-5833-4C60-8076-D563FD0C1CB1}" srcOrd="7" destOrd="0" presId="urn:microsoft.com/office/officeart/2005/8/layout/process5"/>
    <dgm:cxn modelId="{B6E55284-99D6-4E4A-8688-EA107E3F8FA0}" type="presParOf" srcId="{3C30C07F-5833-4C60-8076-D563FD0C1CB1}" destId="{C420FF56-BCB4-482B-8DCA-B848CE6CC217}" srcOrd="0" destOrd="0" presId="urn:microsoft.com/office/officeart/2005/8/layout/process5"/>
    <dgm:cxn modelId="{3893D3FF-98DA-486A-BEC9-93FF3168AA50}" type="presParOf" srcId="{1E44A3D1-277B-4724-ADEB-9A5663C80A8E}" destId="{78A7C18F-1E59-4EDB-9357-811FC2134AE3}" srcOrd="8" destOrd="0" presId="urn:microsoft.com/office/officeart/2005/8/layout/process5"/>
    <dgm:cxn modelId="{6FB58255-64D8-4278-A124-1E186903B65E}" type="presParOf" srcId="{1E44A3D1-277B-4724-ADEB-9A5663C80A8E}" destId="{A5549A9C-3E72-4E93-B268-525311188F4F}" srcOrd="9" destOrd="0" presId="urn:microsoft.com/office/officeart/2005/8/layout/process5"/>
    <dgm:cxn modelId="{D0536211-0175-4E57-A62C-597BB00EB8EF}" type="presParOf" srcId="{A5549A9C-3E72-4E93-B268-525311188F4F}" destId="{6D890290-7F53-4D34-AB0E-A54DEFCE7041}" srcOrd="0" destOrd="0" presId="urn:microsoft.com/office/officeart/2005/8/layout/process5"/>
    <dgm:cxn modelId="{ABE7DB51-2801-495F-8442-3E1C32BE66CE}" type="presParOf" srcId="{1E44A3D1-277B-4724-ADEB-9A5663C80A8E}" destId="{47466C4A-E271-478D-B3C6-42BAFD82F963}"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56F3DD-6804-4591-B546-39329FD03FB8}">
      <dsp:nvSpPr>
        <dsp:cNvPr id="0" name=""/>
        <dsp:cNvSpPr/>
      </dsp:nvSpPr>
      <dsp:spPr>
        <a:xfrm>
          <a:off x="941642" y="1311"/>
          <a:ext cx="2273815" cy="13642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States</a:t>
          </a:r>
        </a:p>
      </dsp:txBody>
      <dsp:txXfrm>
        <a:off x="981601" y="41270"/>
        <a:ext cx="2193897" cy="1284371"/>
      </dsp:txXfrm>
    </dsp:sp>
    <dsp:sp modelId="{A0351468-2D13-4CC0-8DB8-F1FDA036517F}">
      <dsp:nvSpPr>
        <dsp:cNvPr id="0" name=""/>
        <dsp:cNvSpPr/>
      </dsp:nvSpPr>
      <dsp:spPr>
        <a:xfrm>
          <a:off x="3415553" y="401502"/>
          <a:ext cx="482048" cy="5639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3415553" y="514283"/>
        <a:ext cx="337434" cy="338344"/>
      </dsp:txXfrm>
    </dsp:sp>
    <dsp:sp modelId="{240D615C-53FC-4D47-991B-F30FDC1BCE2A}">
      <dsp:nvSpPr>
        <dsp:cNvPr id="0" name=""/>
        <dsp:cNvSpPr/>
      </dsp:nvSpPr>
      <dsp:spPr>
        <a:xfrm>
          <a:off x="4124983" y="1311"/>
          <a:ext cx="2273815" cy="13642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District</a:t>
          </a:r>
        </a:p>
      </dsp:txBody>
      <dsp:txXfrm>
        <a:off x="4164942" y="41270"/>
        <a:ext cx="2193897" cy="1284371"/>
      </dsp:txXfrm>
    </dsp:sp>
    <dsp:sp modelId="{AB319C5E-0ECA-43D0-BDB2-E73C213896B1}">
      <dsp:nvSpPr>
        <dsp:cNvPr id="0" name=""/>
        <dsp:cNvSpPr/>
      </dsp:nvSpPr>
      <dsp:spPr>
        <a:xfrm>
          <a:off x="6598894" y="401502"/>
          <a:ext cx="482048" cy="5639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598894" y="514283"/>
        <a:ext cx="337434" cy="338344"/>
      </dsp:txXfrm>
    </dsp:sp>
    <dsp:sp modelId="{21B90F83-BEBD-40F1-A8A5-8FB60AAF1EBA}">
      <dsp:nvSpPr>
        <dsp:cNvPr id="0" name=""/>
        <dsp:cNvSpPr/>
      </dsp:nvSpPr>
      <dsp:spPr>
        <a:xfrm>
          <a:off x="7308325" y="1311"/>
          <a:ext cx="2273815" cy="13642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Blocks</a:t>
          </a:r>
        </a:p>
      </dsp:txBody>
      <dsp:txXfrm>
        <a:off x="7348284" y="41270"/>
        <a:ext cx="2193897" cy="1284371"/>
      </dsp:txXfrm>
    </dsp:sp>
    <dsp:sp modelId="{DD5DCB37-76F5-485F-8370-7FF1339445A1}">
      <dsp:nvSpPr>
        <dsp:cNvPr id="0" name=""/>
        <dsp:cNvSpPr/>
      </dsp:nvSpPr>
      <dsp:spPr>
        <a:xfrm rot="5400000">
          <a:off x="8204208" y="1524767"/>
          <a:ext cx="482048" cy="5639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rot="-5400000">
        <a:off x="8276060" y="1565696"/>
        <a:ext cx="338344" cy="337434"/>
      </dsp:txXfrm>
    </dsp:sp>
    <dsp:sp modelId="{74861599-7A66-480F-BF15-51F6B796BF2E}">
      <dsp:nvSpPr>
        <dsp:cNvPr id="0" name=""/>
        <dsp:cNvSpPr/>
      </dsp:nvSpPr>
      <dsp:spPr>
        <a:xfrm>
          <a:off x="7308325" y="2275126"/>
          <a:ext cx="2273815" cy="13642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Panchayats</a:t>
          </a:r>
        </a:p>
      </dsp:txBody>
      <dsp:txXfrm>
        <a:off x="7348284" y="2315085"/>
        <a:ext cx="2193897" cy="1284371"/>
      </dsp:txXfrm>
    </dsp:sp>
    <dsp:sp modelId="{3C30C07F-5833-4C60-8076-D563FD0C1CB1}">
      <dsp:nvSpPr>
        <dsp:cNvPr id="0" name=""/>
        <dsp:cNvSpPr/>
      </dsp:nvSpPr>
      <dsp:spPr>
        <a:xfrm rot="10800000">
          <a:off x="6626180" y="2675318"/>
          <a:ext cx="482048" cy="5639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rot="10800000">
        <a:off x="6770794" y="2788099"/>
        <a:ext cx="337434" cy="338344"/>
      </dsp:txXfrm>
    </dsp:sp>
    <dsp:sp modelId="{78A7C18F-1E59-4EDB-9357-811FC2134AE3}">
      <dsp:nvSpPr>
        <dsp:cNvPr id="0" name=""/>
        <dsp:cNvSpPr/>
      </dsp:nvSpPr>
      <dsp:spPr>
        <a:xfrm>
          <a:off x="4124983" y="2275126"/>
          <a:ext cx="2273815" cy="13642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Villages</a:t>
          </a:r>
        </a:p>
      </dsp:txBody>
      <dsp:txXfrm>
        <a:off x="4164942" y="2315085"/>
        <a:ext cx="2193897" cy="1284371"/>
      </dsp:txXfrm>
    </dsp:sp>
    <dsp:sp modelId="{A5549A9C-3E72-4E93-B268-525311188F4F}">
      <dsp:nvSpPr>
        <dsp:cNvPr id="0" name=""/>
        <dsp:cNvSpPr/>
      </dsp:nvSpPr>
      <dsp:spPr>
        <a:xfrm rot="10800000">
          <a:off x="3442839" y="2675318"/>
          <a:ext cx="482048" cy="5639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rot="10800000">
        <a:off x="3587453" y="2788099"/>
        <a:ext cx="337434" cy="338344"/>
      </dsp:txXfrm>
    </dsp:sp>
    <dsp:sp modelId="{47466C4A-E271-478D-B3C6-42BAFD82F963}">
      <dsp:nvSpPr>
        <dsp:cNvPr id="0" name=""/>
        <dsp:cNvSpPr/>
      </dsp:nvSpPr>
      <dsp:spPr>
        <a:xfrm>
          <a:off x="941642" y="2275126"/>
          <a:ext cx="2273815" cy="13642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Habitats</a:t>
          </a:r>
        </a:p>
      </dsp:txBody>
      <dsp:txXfrm>
        <a:off x="981601" y="2315085"/>
        <a:ext cx="2193897" cy="1284371"/>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E7971D-98D0-4ACC-9C84-16463842D091}" type="datetimeFigureOut">
              <a:rPr lang="en-US" smtClean="0"/>
              <a:t>24-Nov-23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EC7BD5EB-DF8A-4777-8091-B634D5109564}" type="slidenum">
              <a:rPr lang="en-US" smtClean="0"/>
              <a:t>‹#›</a:t>
            </a:fld>
            <a:endParaRPr lang="en-US"/>
          </a:p>
        </p:txBody>
      </p:sp>
    </p:spTree>
    <p:extLst>
      <p:ext uri="{BB962C8B-B14F-4D97-AF65-F5344CB8AC3E}">
        <p14:creationId xmlns:p14="http://schemas.microsoft.com/office/powerpoint/2010/main" val="1003812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E7971D-98D0-4ACC-9C84-16463842D091}" type="datetimeFigureOut">
              <a:rPr lang="en-US" smtClean="0"/>
              <a:t>24-Nov-23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EC7BD5EB-DF8A-4777-8091-B634D5109564}" type="slidenum">
              <a:rPr lang="en-US" smtClean="0"/>
              <a:t>‹#›</a:t>
            </a:fld>
            <a:endParaRPr lang="en-US"/>
          </a:p>
        </p:txBody>
      </p:sp>
    </p:spTree>
    <p:extLst>
      <p:ext uri="{BB962C8B-B14F-4D97-AF65-F5344CB8AC3E}">
        <p14:creationId xmlns:p14="http://schemas.microsoft.com/office/powerpoint/2010/main" val="193819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E7971D-98D0-4ACC-9C84-16463842D091}" type="datetimeFigureOut">
              <a:rPr lang="en-US" smtClean="0"/>
              <a:t>24-Nov-23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EC7BD5EB-DF8A-4777-8091-B634D5109564}" type="slidenum">
              <a:rPr lang="en-US" smtClean="0"/>
              <a:t>‹#›</a:t>
            </a:fld>
            <a:endParaRPr lang="en-US"/>
          </a:p>
        </p:txBody>
      </p:sp>
    </p:spTree>
    <p:extLst>
      <p:ext uri="{BB962C8B-B14F-4D97-AF65-F5344CB8AC3E}">
        <p14:creationId xmlns:p14="http://schemas.microsoft.com/office/powerpoint/2010/main" val="2706471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E7971D-98D0-4ACC-9C84-16463842D091}" type="datetimeFigureOut">
              <a:rPr lang="en-US" smtClean="0"/>
              <a:t>24-Nov-23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C7BD5EB-DF8A-4777-8091-B634D5109564}"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999895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E7971D-98D0-4ACC-9C84-16463842D091}" type="datetimeFigureOut">
              <a:rPr lang="en-US" smtClean="0"/>
              <a:t>24-Nov-23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C7BD5EB-DF8A-4777-8091-B634D5109564}" type="slidenum">
              <a:rPr lang="en-US" smtClean="0"/>
              <a:t>‹#›</a:t>
            </a:fld>
            <a:endParaRPr lang="en-US"/>
          </a:p>
        </p:txBody>
      </p:sp>
    </p:spTree>
    <p:extLst>
      <p:ext uri="{BB962C8B-B14F-4D97-AF65-F5344CB8AC3E}">
        <p14:creationId xmlns:p14="http://schemas.microsoft.com/office/powerpoint/2010/main" val="2910653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E7971D-98D0-4ACC-9C84-16463842D091}" type="datetimeFigureOut">
              <a:rPr lang="en-US" smtClean="0"/>
              <a:t>24-Nov-23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7BD5EB-DF8A-4777-8091-B634D5109564}" type="slidenum">
              <a:rPr lang="en-US" smtClean="0"/>
              <a:t>‹#›</a:t>
            </a:fld>
            <a:endParaRPr lang="en-US"/>
          </a:p>
        </p:txBody>
      </p:sp>
    </p:spTree>
    <p:extLst>
      <p:ext uri="{BB962C8B-B14F-4D97-AF65-F5344CB8AC3E}">
        <p14:creationId xmlns:p14="http://schemas.microsoft.com/office/powerpoint/2010/main" val="409158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E7971D-98D0-4ACC-9C84-16463842D091}" type="datetimeFigureOut">
              <a:rPr lang="en-US" smtClean="0"/>
              <a:t>24-Nov-23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7BD5EB-DF8A-4777-8091-B634D5109564}" type="slidenum">
              <a:rPr lang="en-US" smtClean="0"/>
              <a:t>‹#›</a:t>
            </a:fld>
            <a:endParaRPr lang="en-US"/>
          </a:p>
        </p:txBody>
      </p:sp>
    </p:spTree>
    <p:extLst>
      <p:ext uri="{BB962C8B-B14F-4D97-AF65-F5344CB8AC3E}">
        <p14:creationId xmlns:p14="http://schemas.microsoft.com/office/powerpoint/2010/main" val="1559613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7971D-98D0-4ACC-9C84-16463842D091}" type="datetimeFigureOut">
              <a:rPr lang="en-US" smtClean="0"/>
              <a:t>24-Nov-23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BD5EB-DF8A-4777-8091-B634D5109564}" type="slidenum">
              <a:rPr lang="en-US" smtClean="0"/>
              <a:t>‹#›</a:t>
            </a:fld>
            <a:endParaRPr lang="en-US"/>
          </a:p>
        </p:txBody>
      </p:sp>
    </p:spTree>
    <p:extLst>
      <p:ext uri="{BB962C8B-B14F-4D97-AF65-F5344CB8AC3E}">
        <p14:creationId xmlns:p14="http://schemas.microsoft.com/office/powerpoint/2010/main" val="651470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AE7971D-98D0-4ACC-9C84-16463842D091}" type="datetimeFigureOut">
              <a:rPr lang="en-US" smtClean="0"/>
              <a:t>24-Nov-23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C7BD5EB-DF8A-4777-8091-B634D5109564}" type="slidenum">
              <a:rPr lang="en-US" smtClean="0"/>
              <a:t>‹#›</a:t>
            </a:fld>
            <a:endParaRPr lang="en-US"/>
          </a:p>
        </p:txBody>
      </p:sp>
    </p:spTree>
    <p:extLst>
      <p:ext uri="{BB962C8B-B14F-4D97-AF65-F5344CB8AC3E}">
        <p14:creationId xmlns:p14="http://schemas.microsoft.com/office/powerpoint/2010/main" val="34838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7971D-98D0-4ACC-9C84-16463842D091}" type="datetimeFigureOut">
              <a:rPr lang="en-US" smtClean="0"/>
              <a:t>24-Nov-23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BD5EB-DF8A-4777-8091-B634D5109564}" type="slidenum">
              <a:rPr lang="en-US" smtClean="0"/>
              <a:t>‹#›</a:t>
            </a:fld>
            <a:endParaRPr lang="en-US"/>
          </a:p>
        </p:txBody>
      </p:sp>
    </p:spTree>
    <p:extLst>
      <p:ext uri="{BB962C8B-B14F-4D97-AF65-F5344CB8AC3E}">
        <p14:creationId xmlns:p14="http://schemas.microsoft.com/office/powerpoint/2010/main" val="4090289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E7971D-98D0-4ACC-9C84-16463842D091}" type="datetimeFigureOut">
              <a:rPr lang="en-US" smtClean="0"/>
              <a:t>24-Nov-23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EC7BD5EB-DF8A-4777-8091-B634D5109564}" type="slidenum">
              <a:rPr lang="en-US" smtClean="0"/>
              <a:t>‹#›</a:t>
            </a:fld>
            <a:endParaRPr lang="en-US"/>
          </a:p>
        </p:txBody>
      </p:sp>
    </p:spTree>
    <p:extLst>
      <p:ext uri="{BB962C8B-B14F-4D97-AF65-F5344CB8AC3E}">
        <p14:creationId xmlns:p14="http://schemas.microsoft.com/office/powerpoint/2010/main" val="1510811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E7971D-98D0-4ACC-9C84-16463842D091}" type="datetimeFigureOut">
              <a:rPr lang="en-US" smtClean="0"/>
              <a:t>24-Nov-23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7BD5EB-DF8A-4777-8091-B634D5109564}" type="slidenum">
              <a:rPr lang="en-US" smtClean="0"/>
              <a:t>‹#›</a:t>
            </a:fld>
            <a:endParaRPr lang="en-US"/>
          </a:p>
        </p:txBody>
      </p:sp>
    </p:spTree>
    <p:extLst>
      <p:ext uri="{BB962C8B-B14F-4D97-AF65-F5344CB8AC3E}">
        <p14:creationId xmlns:p14="http://schemas.microsoft.com/office/powerpoint/2010/main" val="171034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E7971D-98D0-4ACC-9C84-16463842D091}" type="datetimeFigureOut">
              <a:rPr lang="en-US" smtClean="0"/>
              <a:t>24-Nov-23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7BD5EB-DF8A-4777-8091-B634D5109564}" type="slidenum">
              <a:rPr lang="en-US" smtClean="0"/>
              <a:t>‹#›</a:t>
            </a:fld>
            <a:endParaRPr lang="en-US"/>
          </a:p>
        </p:txBody>
      </p:sp>
    </p:spTree>
    <p:extLst>
      <p:ext uri="{BB962C8B-B14F-4D97-AF65-F5344CB8AC3E}">
        <p14:creationId xmlns:p14="http://schemas.microsoft.com/office/powerpoint/2010/main" val="252257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E7971D-98D0-4ACC-9C84-16463842D091}" type="datetimeFigureOut">
              <a:rPr lang="en-US" smtClean="0"/>
              <a:t>24-Nov-23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7BD5EB-DF8A-4777-8091-B634D5109564}" type="slidenum">
              <a:rPr lang="en-US" smtClean="0"/>
              <a:t>‹#›</a:t>
            </a:fld>
            <a:endParaRPr lang="en-US"/>
          </a:p>
        </p:txBody>
      </p:sp>
    </p:spTree>
    <p:extLst>
      <p:ext uri="{BB962C8B-B14F-4D97-AF65-F5344CB8AC3E}">
        <p14:creationId xmlns:p14="http://schemas.microsoft.com/office/powerpoint/2010/main" val="156683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AE7971D-98D0-4ACC-9C84-16463842D091}" type="datetimeFigureOut">
              <a:rPr lang="en-US" smtClean="0"/>
              <a:t>24-Nov-23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7BD5EB-DF8A-4777-8091-B634D5109564}" type="slidenum">
              <a:rPr lang="en-US" smtClean="0"/>
              <a:t>‹#›</a:t>
            </a:fld>
            <a:endParaRPr lang="en-US"/>
          </a:p>
        </p:txBody>
      </p:sp>
    </p:spTree>
    <p:extLst>
      <p:ext uri="{BB962C8B-B14F-4D97-AF65-F5344CB8AC3E}">
        <p14:creationId xmlns:p14="http://schemas.microsoft.com/office/powerpoint/2010/main" val="1071537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E7971D-98D0-4ACC-9C84-16463842D091}" type="datetimeFigureOut">
              <a:rPr lang="en-US" smtClean="0"/>
              <a:t>24-Nov-23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7BD5EB-DF8A-4777-8091-B634D5109564}" type="slidenum">
              <a:rPr lang="en-US" smtClean="0"/>
              <a:t>‹#›</a:t>
            </a:fld>
            <a:endParaRPr lang="en-US"/>
          </a:p>
        </p:txBody>
      </p:sp>
    </p:spTree>
    <p:extLst>
      <p:ext uri="{BB962C8B-B14F-4D97-AF65-F5344CB8AC3E}">
        <p14:creationId xmlns:p14="http://schemas.microsoft.com/office/powerpoint/2010/main" val="1388545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E7971D-98D0-4ACC-9C84-16463842D091}" type="datetimeFigureOut">
              <a:rPr lang="en-US" smtClean="0"/>
              <a:t>24-Nov-23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7BD5EB-DF8A-4777-8091-B634D5109564}" type="slidenum">
              <a:rPr lang="en-US" smtClean="0"/>
              <a:t>‹#›</a:t>
            </a:fld>
            <a:endParaRPr lang="en-US"/>
          </a:p>
        </p:txBody>
      </p:sp>
    </p:spTree>
    <p:extLst>
      <p:ext uri="{BB962C8B-B14F-4D97-AF65-F5344CB8AC3E}">
        <p14:creationId xmlns:p14="http://schemas.microsoft.com/office/powerpoint/2010/main" val="1926625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E7971D-98D0-4ACC-9C84-16463842D091}" type="datetimeFigureOut">
              <a:rPr lang="en-US" smtClean="0"/>
              <a:t>24-Nov-23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C7BD5EB-DF8A-4777-8091-B634D5109564}" type="slidenum">
              <a:rPr lang="en-US" smtClean="0"/>
              <a:t>‹#›</a:t>
            </a:fld>
            <a:endParaRPr lang="en-US"/>
          </a:p>
        </p:txBody>
      </p:sp>
    </p:spTree>
    <p:extLst>
      <p:ext uri="{BB962C8B-B14F-4D97-AF65-F5344CB8AC3E}">
        <p14:creationId xmlns:p14="http://schemas.microsoft.com/office/powerpoint/2010/main" val="31709738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E4DA-E7F0-A756-40AC-2DF2FF5E2BEB}"/>
              </a:ext>
            </a:extLst>
          </p:cNvPr>
          <p:cNvSpPr>
            <a:spLocks noGrp="1"/>
          </p:cNvSpPr>
          <p:nvPr>
            <p:ph type="ctrTitle"/>
          </p:nvPr>
        </p:nvSpPr>
        <p:spPr/>
        <p:txBody>
          <a:bodyPr/>
          <a:lstStyle/>
          <a:p>
            <a:r>
              <a:rPr lang="en-US" dirty="0"/>
              <a:t>Project WASH</a:t>
            </a:r>
          </a:p>
        </p:txBody>
      </p:sp>
      <p:sp>
        <p:nvSpPr>
          <p:cNvPr id="3" name="Subtitle 2">
            <a:extLst>
              <a:ext uri="{FF2B5EF4-FFF2-40B4-BE49-F238E27FC236}">
                <a16:creationId xmlns:a16="http://schemas.microsoft.com/office/drawing/2014/main" id="{CD521E46-826D-F39C-BED0-08C8C7F87F13}"/>
              </a:ext>
            </a:extLst>
          </p:cNvPr>
          <p:cNvSpPr>
            <a:spLocks noGrp="1"/>
          </p:cNvSpPr>
          <p:nvPr>
            <p:ph type="subTitle" idx="1"/>
          </p:nvPr>
        </p:nvSpPr>
        <p:spPr/>
        <p:txBody>
          <a:bodyPr>
            <a:normAutofit/>
          </a:bodyPr>
          <a:lstStyle/>
          <a:p>
            <a:r>
              <a:rPr lang="en-US" sz="2800" dirty="0"/>
              <a:t>Water and Sanitation Hygiene</a:t>
            </a:r>
          </a:p>
        </p:txBody>
      </p:sp>
    </p:spTree>
    <p:extLst>
      <p:ext uri="{BB962C8B-B14F-4D97-AF65-F5344CB8AC3E}">
        <p14:creationId xmlns:p14="http://schemas.microsoft.com/office/powerpoint/2010/main" val="2465361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6778-818F-2875-D79C-18FFAC4E89D2}"/>
              </a:ext>
            </a:extLst>
          </p:cNvPr>
          <p:cNvSpPr>
            <a:spLocks noGrp="1"/>
          </p:cNvSpPr>
          <p:nvPr>
            <p:ph type="title"/>
          </p:nvPr>
        </p:nvSpPr>
        <p:spPr/>
        <p:txBody>
          <a:bodyPr/>
          <a:lstStyle/>
          <a:p>
            <a:r>
              <a:rPr lang="en-US" dirty="0"/>
              <a:t>Problem Statement</a:t>
            </a:r>
          </a:p>
        </p:txBody>
      </p:sp>
      <p:grpSp>
        <p:nvGrpSpPr>
          <p:cNvPr id="24" name="Group 23">
            <a:extLst>
              <a:ext uri="{FF2B5EF4-FFF2-40B4-BE49-F238E27FC236}">
                <a16:creationId xmlns:a16="http://schemas.microsoft.com/office/drawing/2014/main" id="{86D2514B-F3B5-D6A0-9C84-AF866F431189}"/>
              </a:ext>
            </a:extLst>
          </p:cNvPr>
          <p:cNvGrpSpPr/>
          <p:nvPr/>
        </p:nvGrpSpPr>
        <p:grpSpPr>
          <a:xfrm>
            <a:off x="680321" y="2299855"/>
            <a:ext cx="10668000" cy="4156365"/>
            <a:chOff x="1357745" y="2493818"/>
            <a:chExt cx="10668000" cy="4156365"/>
          </a:xfrm>
        </p:grpSpPr>
        <p:sp>
          <p:nvSpPr>
            <p:cNvPr id="5" name="Rectangle 4">
              <a:extLst>
                <a:ext uri="{FF2B5EF4-FFF2-40B4-BE49-F238E27FC236}">
                  <a16:creationId xmlns:a16="http://schemas.microsoft.com/office/drawing/2014/main" id="{02835B3C-17A6-2160-6EBA-DABFAD42482F}"/>
                </a:ext>
              </a:extLst>
            </p:cNvPr>
            <p:cNvSpPr/>
            <p:nvPr/>
          </p:nvSpPr>
          <p:spPr>
            <a:xfrm>
              <a:off x="1357745" y="2493818"/>
              <a:ext cx="3976255" cy="133003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LGD</a:t>
              </a:r>
            </a:p>
          </p:txBody>
        </p:sp>
        <p:sp>
          <p:nvSpPr>
            <p:cNvPr id="6" name="Rectangle 5">
              <a:extLst>
                <a:ext uri="{FF2B5EF4-FFF2-40B4-BE49-F238E27FC236}">
                  <a16:creationId xmlns:a16="http://schemas.microsoft.com/office/drawing/2014/main" id="{D1C7F607-BC18-1499-F752-65A6A44986CA}"/>
                </a:ext>
              </a:extLst>
            </p:cNvPr>
            <p:cNvSpPr/>
            <p:nvPr/>
          </p:nvSpPr>
          <p:spPr>
            <a:xfrm>
              <a:off x="6705600" y="2493818"/>
              <a:ext cx="3976255" cy="133003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MOPR</a:t>
              </a:r>
            </a:p>
          </p:txBody>
        </p:sp>
        <p:sp>
          <p:nvSpPr>
            <p:cNvPr id="7" name="Arrow: Right 6">
              <a:extLst>
                <a:ext uri="{FF2B5EF4-FFF2-40B4-BE49-F238E27FC236}">
                  <a16:creationId xmlns:a16="http://schemas.microsoft.com/office/drawing/2014/main" id="{92660EF6-41FD-788F-E2C3-2542F495BADD}"/>
                </a:ext>
              </a:extLst>
            </p:cNvPr>
            <p:cNvSpPr/>
            <p:nvPr/>
          </p:nvSpPr>
          <p:spPr>
            <a:xfrm>
              <a:off x="5486401" y="2812472"/>
              <a:ext cx="1066799" cy="692728"/>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b="1" spc="50">
                <a:ln w="0"/>
                <a:solidFill>
                  <a:schemeClr val="bg2"/>
                </a:solidFill>
                <a:effectLst>
                  <a:innerShdw blurRad="63500" dist="50800" dir="13500000">
                    <a:srgbClr val="000000">
                      <a:alpha val="50000"/>
                    </a:srgbClr>
                  </a:innerShdw>
                </a:effectLst>
              </a:endParaRPr>
            </a:p>
          </p:txBody>
        </p:sp>
        <p:cxnSp>
          <p:nvCxnSpPr>
            <p:cNvPr id="9" name="Connector: Elbow 8">
              <a:extLst>
                <a:ext uri="{FF2B5EF4-FFF2-40B4-BE49-F238E27FC236}">
                  <a16:creationId xmlns:a16="http://schemas.microsoft.com/office/drawing/2014/main" id="{4BB35029-C617-43B3-0FAF-3015BAA896E5}"/>
                </a:ext>
              </a:extLst>
            </p:cNvPr>
            <p:cNvCxnSpPr>
              <a:stCxn id="5" idx="2"/>
            </p:cNvCxnSpPr>
            <p:nvPr/>
          </p:nvCxnSpPr>
          <p:spPr>
            <a:xfrm rot="16200000" flipH="1">
              <a:off x="2919846" y="4249882"/>
              <a:ext cx="1911927" cy="1059872"/>
            </a:xfrm>
            <a:prstGeom prst="bentConnector3">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0" name="Rectangle 9">
              <a:extLst>
                <a:ext uri="{FF2B5EF4-FFF2-40B4-BE49-F238E27FC236}">
                  <a16:creationId xmlns:a16="http://schemas.microsoft.com/office/drawing/2014/main" id="{0A0B28D0-98A2-86D1-1204-2E4F7B9F1562}"/>
                </a:ext>
              </a:extLst>
            </p:cNvPr>
            <p:cNvSpPr/>
            <p:nvPr/>
          </p:nvSpPr>
          <p:spPr>
            <a:xfrm>
              <a:off x="3616035" y="5735782"/>
              <a:ext cx="1939637" cy="91440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Polio</a:t>
              </a:r>
            </a:p>
          </p:txBody>
        </p:sp>
        <p:sp>
          <p:nvSpPr>
            <p:cNvPr id="11" name="Oval 10">
              <a:extLst>
                <a:ext uri="{FF2B5EF4-FFF2-40B4-BE49-F238E27FC236}">
                  <a16:creationId xmlns:a16="http://schemas.microsoft.com/office/drawing/2014/main" id="{A8C5EBA3-71EF-8220-BA58-B9C7003E3DBC}"/>
                </a:ext>
              </a:extLst>
            </p:cNvPr>
            <p:cNvSpPr/>
            <p:nvPr/>
          </p:nvSpPr>
          <p:spPr>
            <a:xfrm>
              <a:off x="5846618" y="5915891"/>
              <a:ext cx="1939637" cy="734292"/>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b="1" spc="50">
                <a:ln w="0"/>
                <a:solidFill>
                  <a:schemeClr val="bg2"/>
                </a:solidFill>
                <a:effectLst>
                  <a:innerShdw blurRad="63500" dist="50800" dir="13500000">
                    <a:srgbClr val="000000">
                      <a:alpha val="50000"/>
                    </a:srgbClr>
                  </a:innerShdw>
                </a:effectLst>
              </a:endParaRPr>
            </a:p>
          </p:txBody>
        </p:sp>
        <p:sp>
          <p:nvSpPr>
            <p:cNvPr id="12" name="Oval 11">
              <a:extLst>
                <a:ext uri="{FF2B5EF4-FFF2-40B4-BE49-F238E27FC236}">
                  <a16:creationId xmlns:a16="http://schemas.microsoft.com/office/drawing/2014/main" id="{5D05DF20-D3FE-5DC3-615F-F092915231BC}"/>
                </a:ext>
              </a:extLst>
            </p:cNvPr>
            <p:cNvSpPr/>
            <p:nvPr/>
          </p:nvSpPr>
          <p:spPr>
            <a:xfrm>
              <a:off x="5985165" y="6104772"/>
              <a:ext cx="1662544" cy="3653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Layers</a:t>
              </a:r>
            </a:p>
          </p:txBody>
        </p:sp>
        <p:cxnSp>
          <p:nvCxnSpPr>
            <p:cNvPr id="14" name="Straight Arrow Connector 13">
              <a:extLst>
                <a:ext uri="{FF2B5EF4-FFF2-40B4-BE49-F238E27FC236}">
                  <a16:creationId xmlns:a16="http://schemas.microsoft.com/office/drawing/2014/main" id="{BF9F321A-1033-8330-8F35-0432AC432470}"/>
                </a:ext>
              </a:extLst>
            </p:cNvPr>
            <p:cNvCxnSpPr>
              <a:endCxn id="11" idx="2"/>
            </p:cNvCxnSpPr>
            <p:nvPr/>
          </p:nvCxnSpPr>
          <p:spPr>
            <a:xfrm>
              <a:off x="5555672" y="6262255"/>
              <a:ext cx="290946" cy="20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2646F606-9C0F-72F7-1713-BB97CAD502C2}"/>
                </a:ext>
              </a:extLst>
            </p:cNvPr>
            <p:cNvCxnSpPr/>
            <p:nvPr/>
          </p:nvCxnSpPr>
          <p:spPr>
            <a:xfrm>
              <a:off x="4682836" y="3823854"/>
              <a:ext cx="1870364" cy="2092037"/>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7" name="Arrow: Right 16">
              <a:extLst>
                <a:ext uri="{FF2B5EF4-FFF2-40B4-BE49-F238E27FC236}">
                  <a16:creationId xmlns:a16="http://schemas.microsoft.com/office/drawing/2014/main" id="{843913AE-572D-2FD4-96DE-F6F08881D8E2}"/>
                </a:ext>
              </a:extLst>
            </p:cNvPr>
            <p:cNvSpPr/>
            <p:nvPr/>
          </p:nvSpPr>
          <p:spPr>
            <a:xfrm>
              <a:off x="7924801" y="5967846"/>
              <a:ext cx="1274618"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b="1" spc="50">
                <a:ln w="0"/>
                <a:solidFill>
                  <a:schemeClr val="bg2"/>
                </a:solidFill>
                <a:effectLst>
                  <a:innerShdw blurRad="63500" dist="50800" dir="13500000">
                    <a:srgbClr val="000000">
                      <a:alpha val="50000"/>
                    </a:srgbClr>
                  </a:innerShdw>
                </a:effectLst>
              </a:endParaRPr>
            </a:p>
          </p:txBody>
        </p:sp>
        <p:sp>
          <p:nvSpPr>
            <p:cNvPr id="18" name="Rectangle 17">
              <a:extLst>
                <a:ext uri="{FF2B5EF4-FFF2-40B4-BE49-F238E27FC236}">
                  <a16:creationId xmlns:a16="http://schemas.microsoft.com/office/drawing/2014/main" id="{E417E20B-2AF4-BA0B-92B2-651F10FDC470}"/>
                </a:ext>
              </a:extLst>
            </p:cNvPr>
            <p:cNvSpPr/>
            <p:nvPr/>
          </p:nvSpPr>
          <p:spPr>
            <a:xfrm>
              <a:off x="9351818" y="5735782"/>
              <a:ext cx="2673927" cy="91440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Code Generation</a:t>
              </a:r>
            </a:p>
          </p:txBody>
        </p:sp>
        <p:cxnSp>
          <p:nvCxnSpPr>
            <p:cNvPr id="20" name="Straight Arrow Connector 19">
              <a:extLst>
                <a:ext uri="{FF2B5EF4-FFF2-40B4-BE49-F238E27FC236}">
                  <a16:creationId xmlns:a16="http://schemas.microsoft.com/office/drawing/2014/main" id="{9EE24EF4-305E-AF54-081B-39FA0ACEBFC5}"/>
                </a:ext>
              </a:extLst>
            </p:cNvPr>
            <p:cNvCxnSpPr/>
            <p:nvPr/>
          </p:nvCxnSpPr>
          <p:spPr>
            <a:xfrm>
              <a:off x="5472547" y="3823854"/>
              <a:ext cx="5029198" cy="1911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3D48CF6-3916-16A6-B960-94A5483D54D4}"/>
                </a:ext>
              </a:extLst>
            </p:cNvPr>
            <p:cNvCxnSpPr/>
            <p:nvPr/>
          </p:nvCxnSpPr>
          <p:spPr>
            <a:xfrm flipH="1" flipV="1">
              <a:off x="5472547" y="4142509"/>
              <a:ext cx="3879271" cy="1584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1A8B302-3909-A801-63D6-BFF40CB6D280}"/>
                </a:ext>
              </a:extLst>
            </p:cNvPr>
            <p:cNvSpPr txBox="1"/>
            <p:nvPr/>
          </p:nvSpPr>
          <p:spPr>
            <a:xfrm>
              <a:off x="8305800" y="4530621"/>
              <a:ext cx="3241963"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b="1" spc="50" dirty="0">
                  <a:ln w="0"/>
                  <a:solidFill>
                    <a:schemeClr val="bg2"/>
                  </a:solidFill>
                  <a:effectLst>
                    <a:innerShdw blurRad="63500" dist="50800" dir="13500000">
                      <a:srgbClr val="000000">
                        <a:alpha val="50000"/>
                      </a:srgbClr>
                    </a:innerShdw>
                  </a:effectLst>
                </a:rPr>
                <a:t>Code Mapping</a:t>
              </a:r>
            </a:p>
          </p:txBody>
        </p:sp>
      </p:grpSp>
    </p:spTree>
    <p:extLst>
      <p:ext uri="{BB962C8B-B14F-4D97-AF65-F5344CB8AC3E}">
        <p14:creationId xmlns:p14="http://schemas.microsoft.com/office/powerpoint/2010/main" val="361183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F6DC-87E5-6855-62B9-11924B25C3BE}"/>
              </a:ext>
            </a:extLst>
          </p:cNvPr>
          <p:cNvSpPr>
            <a:spLocks noGrp="1"/>
          </p:cNvSpPr>
          <p:nvPr>
            <p:ph type="title"/>
          </p:nvPr>
        </p:nvSpPr>
        <p:spPr/>
        <p:txBody>
          <a:bodyPr/>
          <a:lstStyle/>
          <a:p>
            <a:r>
              <a:rPr lang="en-US" dirty="0"/>
              <a:t>KPI’s</a:t>
            </a:r>
          </a:p>
        </p:txBody>
      </p:sp>
      <p:sp>
        <p:nvSpPr>
          <p:cNvPr id="3" name="Content Placeholder 2">
            <a:extLst>
              <a:ext uri="{FF2B5EF4-FFF2-40B4-BE49-F238E27FC236}">
                <a16:creationId xmlns:a16="http://schemas.microsoft.com/office/drawing/2014/main" id="{6ACF2AB2-2B8E-9A31-8DF9-A27715A2BB92}"/>
              </a:ext>
            </a:extLst>
          </p:cNvPr>
          <p:cNvSpPr>
            <a:spLocks noGrp="1"/>
          </p:cNvSpPr>
          <p:nvPr>
            <p:ph idx="1"/>
          </p:nvPr>
        </p:nvSpPr>
        <p:spPr/>
        <p:txBody>
          <a:bodyPr/>
          <a:lstStyle/>
          <a:p>
            <a:r>
              <a:rPr lang="en-US" dirty="0"/>
              <a:t>Total Number of HH’s</a:t>
            </a:r>
          </a:p>
          <a:p>
            <a:r>
              <a:rPr lang="en-US" dirty="0"/>
              <a:t>HH’s with tap water connection</a:t>
            </a:r>
          </a:p>
          <a:p>
            <a:r>
              <a:rPr lang="en-US" dirty="0"/>
              <a:t>Total ODF Plus Villages</a:t>
            </a:r>
          </a:p>
          <a:p>
            <a:r>
              <a:rPr lang="en-US" dirty="0"/>
              <a:t>Total villages with TAP water connection + ODF </a:t>
            </a:r>
          </a:p>
          <a:p>
            <a:r>
              <a:rPr lang="en-US" dirty="0"/>
              <a:t>Total Villages not having Tap Water Connection</a:t>
            </a:r>
          </a:p>
          <a:p>
            <a:r>
              <a:rPr lang="en-US" dirty="0"/>
              <a:t>Total Villages not having ODF</a:t>
            </a:r>
          </a:p>
          <a:p>
            <a:r>
              <a:rPr lang="en-US" dirty="0"/>
              <a:t>Total Villages not having </a:t>
            </a:r>
            <a:r>
              <a:rPr lang="en-US" dirty="0" err="1"/>
              <a:t>having</a:t>
            </a:r>
            <a:r>
              <a:rPr lang="en-US" dirty="0"/>
              <a:t> both(FHTC + ODF )</a:t>
            </a:r>
          </a:p>
          <a:p>
            <a:endParaRPr lang="en-US" dirty="0"/>
          </a:p>
        </p:txBody>
      </p:sp>
    </p:spTree>
    <p:extLst>
      <p:ext uri="{BB962C8B-B14F-4D97-AF65-F5344CB8AC3E}">
        <p14:creationId xmlns:p14="http://schemas.microsoft.com/office/powerpoint/2010/main" val="35259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DF037-ACF8-6B17-6B04-BA49286C33CC}"/>
              </a:ext>
            </a:extLst>
          </p:cNvPr>
          <p:cNvSpPr>
            <a:spLocks noGrp="1"/>
          </p:cNvSpPr>
          <p:nvPr>
            <p:ph type="title"/>
          </p:nvPr>
        </p:nvSpPr>
        <p:spPr/>
        <p:txBody>
          <a:bodyPr/>
          <a:lstStyle/>
          <a:p>
            <a:r>
              <a:rPr lang="en-US" dirty="0"/>
              <a:t>Basic Architecture of Project WASH</a:t>
            </a:r>
          </a:p>
        </p:txBody>
      </p:sp>
      <p:pic>
        <p:nvPicPr>
          <p:cNvPr id="5" name="Content Placeholder 4">
            <a:extLst>
              <a:ext uri="{FF2B5EF4-FFF2-40B4-BE49-F238E27FC236}">
                <a16:creationId xmlns:a16="http://schemas.microsoft.com/office/drawing/2014/main" id="{29028E0C-499B-7CF9-8B72-C846295195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673" y="2171988"/>
            <a:ext cx="11831782" cy="4351338"/>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250092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6BBEB-C445-5C6C-293F-8E09148FFEE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F8453EB-8B59-871B-8305-B9D6BD33DEB9}"/>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CE5BD910-0ED0-5FC5-AD7C-271BDF062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0288"/>
            <a:ext cx="12192000" cy="5827712"/>
          </a:xfrm>
          <a:prstGeom prst="rect">
            <a:avLst/>
          </a:prstGeom>
        </p:spPr>
      </p:pic>
      <p:sp>
        <p:nvSpPr>
          <p:cNvPr id="6" name="TextBox 5">
            <a:extLst>
              <a:ext uri="{FF2B5EF4-FFF2-40B4-BE49-F238E27FC236}">
                <a16:creationId xmlns:a16="http://schemas.microsoft.com/office/drawing/2014/main" id="{1F036CF5-AA57-B5A4-DE41-75817608B8AE}"/>
              </a:ext>
            </a:extLst>
          </p:cNvPr>
          <p:cNvSpPr txBox="1"/>
          <p:nvPr/>
        </p:nvSpPr>
        <p:spPr>
          <a:xfrm>
            <a:off x="2272145" y="193964"/>
            <a:ext cx="7356764" cy="400110"/>
          </a:xfrm>
          <a:prstGeom prst="rect">
            <a:avLst/>
          </a:prstGeom>
          <a:noFill/>
        </p:spPr>
        <p:txBody>
          <a:bodyPr wrap="square" rtlCol="0">
            <a:spAutoFit/>
          </a:bodyPr>
          <a:lstStyle/>
          <a:p>
            <a:pPr algn="ctr"/>
            <a:r>
              <a:rPr lang="en-US" sz="2000" b="1" dirty="0"/>
              <a:t>JJM + SBM Modules and Structure</a:t>
            </a:r>
          </a:p>
        </p:txBody>
      </p:sp>
    </p:spTree>
    <p:extLst>
      <p:ext uri="{BB962C8B-B14F-4D97-AF65-F5344CB8AC3E}">
        <p14:creationId xmlns:p14="http://schemas.microsoft.com/office/powerpoint/2010/main" val="1888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4B9AE-E582-AA39-7A84-F485E5C73BF1}"/>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F6B8454E-C399-51FE-C234-6800500ADA76}"/>
              </a:ext>
            </a:extLst>
          </p:cNvPr>
          <p:cNvSpPr>
            <a:spLocks noGrp="1"/>
          </p:cNvSpPr>
          <p:nvPr>
            <p:ph idx="1"/>
          </p:nvPr>
        </p:nvSpPr>
        <p:spPr/>
        <p:txBody>
          <a:bodyPr>
            <a:normAutofit lnSpcReduction="10000"/>
          </a:bodyPr>
          <a:lstStyle/>
          <a:p>
            <a:r>
              <a:rPr lang="en-US" dirty="0"/>
              <a:t>Project JJM (Jal Jeevan Mission):The major Gov initiative in India aimed to provide safe and sustainable drinking water to all rural households in India.</a:t>
            </a:r>
          </a:p>
          <a:p>
            <a:r>
              <a:rPr lang="en-US" dirty="0"/>
              <a:t>Project SBM(Swachh Bharat Mission): The major Gov initiative in India aimed to ambitious sanitation and cleanliness campaign </a:t>
            </a:r>
            <a:r>
              <a:rPr lang="en-US" dirty="0" err="1"/>
              <a:t>launced</a:t>
            </a:r>
            <a:r>
              <a:rPr lang="en-US" dirty="0"/>
              <a:t> by Gov of India.</a:t>
            </a:r>
          </a:p>
          <a:p>
            <a:r>
              <a:rPr lang="en-US" dirty="0"/>
              <a:t>Project WASH: Project WASH focus on creating a common platform for both the programs running by the Gov of India.</a:t>
            </a:r>
          </a:p>
          <a:p>
            <a:endParaRPr lang="en-US" dirty="0"/>
          </a:p>
          <a:p>
            <a:r>
              <a:rPr lang="en-US" dirty="0"/>
              <a:t>Water + Sanitation = WASH</a:t>
            </a:r>
          </a:p>
        </p:txBody>
      </p:sp>
    </p:spTree>
    <p:extLst>
      <p:ext uri="{BB962C8B-B14F-4D97-AF65-F5344CB8AC3E}">
        <p14:creationId xmlns:p14="http://schemas.microsoft.com/office/powerpoint/2010/main" val="432636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5E3D0-E197-5A01-F11D-2E369AA8EB43}"/>
              </a:ext>
            </a:extLst>
          </p:cNvPr>
          <p:cNvSpPr>
            <a:spLocks noGrp="1"/>
          </p:cNvSpPr>
          <p:nvPr>
            <p:ph type="title"/>
          </p:nvPr>
        </p:nvSpPr>
        <p:spPr/>
        <p:txBody>
          <a:bodyPr/>
          <a:lstStyle/>
          <a:p>
            <a:r>
              <a:rPr lang="en-US" dirty="0"/>
              <a:t>Business Case &amp; Scope of Work</a:t>
            </a:r>
          </a:p>
        </p:txBody>
      </p:sp>
      <p:sp>
        <p:nvSpPr>
          <p:cNvPr id="3" name="Content Placeholder 2">
            <a:extLst>
              <a:ext uri="{FF2B5EF4-FFF2-40B4-BE49-F238E27FC236}">
                <a16:creationId xmlns:a16="http://schemas.microsoft.com/office/drawing/2014/main" id="{A6554367-6F80-6886-6C43-355087550939}"/>
              </a:ext>
            </a:extLst>
          </p:cNvPr>
          <p:cNvSpPr>
            <a:spLocks noGrp="1"/>
          </p:cNvSpPr>
          <p:nvPr>
            <p:ph idx="1"/>
          </p:nvPr>
        </p:nvSpPr>
        <p:spPr>
          <a:xfrm>
            <a:off x="1" y="2018701"/>
            <a:ext cx="4165600" cy="724499"/>
          </a:xfrm>
        </p:spPr>
        <p:txBody>
          <a:bodyPr/>
          <a:lstStyle/>
          <a:p>
            <a:r>
              <a:rPr lang="en-US" dirty="0"/>
              <a:t>Geographical Boundaries</a:t>
            </a:r>
          </a:p>
        </p:txBody>
      </p:sp>
      <p:graphicFrame>
        <p:nvGraphicFramePr>
          <p:cNvPr id="4" name="Diagram 3">
            <a:extLst>
              <a:ext uri="{FF2B5EF4-FFF2-40B4-BE49-F238E27FC236}">
                <a16:creationId xmlns:a16="http://schemas.microsoft.com/office/drawing/2014/main" id="{60C923B5-06A9-6FDB-6B01-7F148E5C03D0}"/>
              </a:ext>
            </a:extLst>
          </p:cNvPr>
          <p:cNvGraphicFramePr/>
          <p:nvPr>
            <p:extLst>
              <p:ext uri="{D42A27DB-BD31-4B8C-83A1-F6EECF244321}">
                <p14:modId xmlns:p14="http://schemas.microsoft.com/office/powerpoint/2010/main" val="971183497"/>
              </p:ext>
            </p:extLst>
          </p:nvPr>
        </p:nvGraphicFramePr>
        <p:xfrm>
          <a:off x="1058617" y="2743200"/>
          <a:ext cx="10523783" cy="36407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9600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AF8C3-D4FF-D39D-857A-C4FD2693AA3B}"/>
              </a:ext>
            </a:extLst>
          </p:cNvPr>
          <p:cNvSpPr>
            <a:spLocks noGrp="1"/>
          </p:cNvSpPr>
          <p:nvPr>
            <p:ph type="title"/>
          </p:nvPr>
        </p:nvSpPr>
        <p:spPr/>
        <p:txBody>
          <a:bodyPr/>
          <a:lstStyle/>
          <a:p>
            <a:r>
              <a:rPr lang="en-US" dirty="0"/>
              <a:t>Assets of JJM</a:t>
            </a:r>
          </a:p>
        </p:txBody>
      </p:sp>
      <p:pic>
        <p:nvPicPr>
          <p:cNvPr id="5" name="Content Placeholder 4">
            <a:extLst>
              <a:ext uri="{FF2B5EF4-FFF2-40B4-BE49-F238E27FC236}">
                <a16:creationId xmlns:a16="http://schemas.microsoft.com/office/drawing/2014/main" id="{BB627987-57DE-CD1E-D4E5-6D1C82F19C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017486"/>
            <a:ext cx="10479314" cy="4840514"/>
          </a:xfrm>
        </p:spPr>
      </p:pic>
    </p:spTree>
    <p:extLst>
      <p:ext uri="{BB962C8B-B14F-4D97-AF65-F5344CB8AC3E}">
        <p14:creationId xmlns:p14="http://schemas.microsoft.com/office/powerpoint/2010/main" val="1134228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47A5D-D0A6-D455-AB13-8FD71714CE0A}"/>
              </a:ext>
            </a:extLst>
          </p:cNvPr>
          <p:cNvSpPr>
            <a:spLocks noGrp="1"/>
          </p:cNvSpPr>
          <p:nvPr>
            <p:ph type="title"/>
          </p:nvPr>
        </p:nvSpPr>
        <p:spPr/>
        <p:txBody>
          <a:bodyPr/>
          <a:lstStyle/>
          <a:p>
            <a:r>
              <a:rPr lang="en-US" dirty="0"/>
              <a:t>Assets of SBM</a:t>
            </a:r>
          </a:p>
        </p:txBody>
      </p:sp>
      <p:sp>
        <p:nvSpPr>
          <p:cNvPr id="3" name="Content Placeholder 2">
            <a:extLst>
              <a:ext uri="{FF2B5EF4-FFF2-40B4-BE49-F238E27FC236}">
                <a16:creationId xmlns:a16="http://schemas.microsoft.com/office/drawing/2014/main" id="{26F6D3F0-D712-8164-EA97-C3EDA8CE2BF1}"/>
              </a:ext>
            </a:extLst>
          </p:cNvPr>
          <p:cNvSpPr>
            <a:spLocks noGrp="1"/>
          </p:cNvSpPr>
          <p:nvPr>
            <p:ph idx="1"/>
          </p:nvPr>
        </p:nvSpPr>
        <p:spPr/>
        <p:txBody>
          <a:bodyPr/>
          <a:lstStyle/>
          <a:p>
            <a:r>
              <a:rPr lang="en-US" dirty="0"/>
              <a:t>SOAK</a:t>
            </a:r>
          </a:p>
          <a:p>
            <a:r>
              <a:rPr lang="en-US" dirty="0"/>
              <a:t>Pits HH Level</a:t>
            </a:r>
          </a:p>
          <a:p>
            <a:r>
              <a:rPr lang="en-US" dirty="0"/>
              <a:t>Kitchen ward HH Level</a:t>
            </a:r>
          </a:p>
          <a:p>
            <a:r>
              <a:rPr lang="en-US" dirty="0"/>
              <a:t>Bio Gas Plant</a:t>
            </a:r>
          </a:p>
          <a:p>
            <a:r>
              <a:rPr lang="en-US" dirty="0"/>
              <a:t>Composed pits HH Level</a:t>
            </a:r>
          </a:p>
          <a:p>
            <a:endParaRPr lang="en-US" dirty="0"/>
          </a:p>
          <a:p>
            <a:r>
              <a:rPr lang="en-US" dirty="0"/>
              <a:t>Measuring Variable= Open </a:t>
            </a:r>
            <a:r>
              <a:rPr lang="en-US" dirty="0" err="1"/>
              <a:t>defication</a:t>
            </a:r>
            <a:r>
              <a:rPr lang="en-US" dirty="0"/>
              <a:t> free(ODF)</a:t>
            </a:r>
          </a:p>
        </p:txBody>
      </p:sp>
    </p:spTree>
    <p:extLst>
      <p:ext uri="{BB962C8B-B14F-4D97-AF65-F5344CB8AC3E}">
        <p14:creationId xmlns:p14="http://schemas.microsoft.com/office/powerpoint/2010/main" val="1359351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90584-0E35-5538-85E4-3BA667008FBD}"/>
              </a:ext>
            </a:extLst>
          </p:cNvPr>
          <p:cNvSpPr>
            <a:spLocks noGrp="1"/>
          </p:cNvSpPr>
          <p:nvPr>
            <p:ph type="title"/>
          </p:nvPr>
        </p:nvSpPr>
        <p:spPr/>
        <p:txBody>
          <a:bodyPr/>
          <a:lstStyle/>
          <a:p>
            <a:r>
              <a:rPr lang="en-US" dirty="0"/>
              <a:t>Sanitation</a:t>
            </a:r>
          </a:p>
        </p:txBody>
      </p:sp>
      <p:sp>
        <p:nvSpPr>
          <p:cNvPr id="3" name="Content Placeholder 2">
            <a:extLst>
              <a:ext uri="{FF2B5EF4-FFF2-40B4-BE49-F238E27FC236}">
                <a16:creationId xmlns:a16="http://schemas.microsoft.com/office/drawing/2014/main" id="{CAB17CF7-E146-9CCF-0AD4-270DA6932148}"/>
              </a:ext>
            </a:extLst>
          </p:cNvPr>
          <p:cNvSpPr>
            <a:spLocks noGrp="1"/>
          </p:cNvSpPr>
          <p:nvPr>
            <p:ph idx="1"/>
          </p:nvPr>
        </p:nvSpPr>
        <p:spPr/>
        <p:txBody>
          <a:bodyPr/>
          <a:lstStyle/>
          <a:p>
            <a:r>
              <a:rPr lang="en-US" dirty="0"/>
              <a:t>Different Schemes falls under it are:</a:t>
            </a:r>
          </a:p>
          <a:p>
            <a:endParaRPr lang="en-US" dirty="0"/>
          </a:p>
          <a:p>
            <a:pPr>
              <a:buFont typeface="Wingdings" panose="05000000000000000000" pitchFamily="2" charset="2"/>
              <a:buChar char="ü"/>
            </a:pPr>
            <a:r>
              <a:rPr lang="en-US" dirty="0"/>
              <a:t>Plastic Waste Management</a:t>
            </a:r>
          </a:p>
          <a:p>
            <a:pPr>
              <a:buFont typeface="Wingdings" panose="05000000000000000000" pitchFamily="2" charset="2"/>
              <a:buChar char="ü"/>
            </a:pPr>
            <a:r>
              <a:rPr lang="en-US" dirty="0"/>
              <a:t>Bio Waste Management</a:t>
            </a:r>
          </a:p>
          <a:p>
            <a:pPr>
              <a:buFont typeface="Wingdings" panose="05000000000000000000" pitchFamily="2" charset="2"/>
              <a:buChar char="ü"/>
            </a:pPr>
            <a:r>
              <a:rPr lang="en-US" dirty="0"/>
              <a:t>Govardhan</a:t>
            </a:r>
          </a:p>
          <a:p>
            <a:pPr>
              <a:buFont typeface="Wingdings" panose="05000000000000000000" pitchFamily="2" charset="2"/>
              <a:buChar char="ü"/>
            </a:pPr>
            <a:r>
              <a:rPr lang="en-US" dirty="0"/>
              <a:t>SLWKA</a:t>
            </a:r>
          </a:p>
          <a:p>
            <a:pPr>
              <a:buFont typeface="Wingdings" panose="05000000000000000000" pitchFamily="2" charset="2"/>
              <a:buChar char="ü"/>
            </a:pPr>
            <a:r>
              <a:rPr lang="en-US" dirty="0"/>
              <a:t>IHHL</a:t>
            </a:r>
          </a:p>
        </p:txBody>
      </p:sp>
    </p:spTree>
    <p:extLst>
      <p:ext uri="{BB962C8B-B14F-4D97-AF65-F5344CB8AC3E}">
        <p14:creationId xmlns:p14="http://schemas.microsoft.com/office/powerpoint/2010/main" val="2280936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4D9A-74ED-C8BB-1AFB-761EA1A7543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61A8B6E9-FCAC-C492-203C-B8F9A80B093A}"/>
              </a:ext>
            </a:extLst>
          </p:cNvPr>
          <p:cNvSpPr>
            <a:spLocks noGrp="1"/>
          </p:cNvSpPr>
          <p:nvPr>
            <p:ph idx="1"/>
          </p:nvPr>
        </p:nvSpPr>
        <p:spPr/>
        <p:txBody>
          <a:bodyPr>
            <a:normAutofit fontScale="92500" lnSpcReduction="10000"/>
          </a:bodyPr>
          <a:lstStyle/>
          <a:p>
            <a:r>
              <a:rPr lang="en-US" dirty="0"/>
              <a:t>LGD: Primary objective of the LGD is to facilitate state dept. to update the directory with newly formed panchayats/ Local bodies, re-org in panchayats, conversion from rural to urban </a:t>
            </a:r>
            <a:r>
              <a:rPr lang="en-US" dirty="0" err="1"/>
              <a:t>etc</a:t>
            </a:r>
            <a:r>
              <a:rPr lang="en-US" dirty="0"/>
              <a:t> and provide the same info in public domain.</a:t>
            </a:r>
          </a:p>
          <a:p>
            <a:endParaRPr lang="en-US" dirty="0"/>
          </a:p>
          <a:p>
            <a:r>
              <a:rPr lang="en-US" dirty="0"/>
              <a:t>Key feature of LGD is to generate unique code for each local gov body, each local body is assigned with a unique code. Real time </a:t>
            </a:r>
            <a:r>
              <a:rPr lang="en-US" dirty="0" err="1"/>
              <a:t>updation</a:t>
            </a:r>
            <a:r>
              <a:rPr lang="en-US" dirty="0"/>
              <a:t> of LGD is sometime not possible so if any gov entity wants to run any program for example pulse polio mission so they create layers around it and after that the codes which get generated via that layer get mapped with LGD called as “ CODE MAPPING”.</a:t>
            </a:r>
          </a:p>
        </p:txBody>
      </p:sp>
    </p:spTree>
    <p:extLst>
      <p:ext uri="{BB962C8B-B14F-4D97-AF65-F5344CB8AC3E}">
        <p14:creationId xmlns:p14="http://schemas.microsoft.com/office/powerpoint/2010/main" val="80889306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5726</TotalTime>
  <Words>337</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vt:lpstr>
      <vt:lpstr>Berlin</vt:lpstr>
      <vt:lpstr>Project WASH</vt:lpstr>
      <vt:lpstr>Basic Architecture of Project WASH</vt:lpstr>
      <vt:lpstr>PowerPoint Presentation</vt:lpstr>
      <vt:lpstr>Objective</vt:lpstr>
      <vt:lpstr>Business Case &amp; Scope of Work</vt:lpstr>
      <vt:lpstr>Assets of JJM</vt:lpstr>
      <vt:lpstr>Assets of SBM</vt:lpstr>
      <vt:lpstr>Sanitation</vt:lpstr>
      <vt:lpstr>Problem Statement</vt:lpstr>
      <vt:lpstr>Problem Statement</vt:lpstr>
      <vt:lpstr>KPI’s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WASH</dc:title>
  <dc:creator>hp</dc:creator>
  <cp:lastModifiedBy>hp</cp:lastModifiedBy>
  <cp:revision>10</cp:revision>
  <dcterms:created xsi:type="dcterms:W3CDTF">2023-11-24T09:12:19Z</dcterms:created>
  <dcterms:modified xsi:type="dcterms:W3CDTF">2023-11-28T08:39:01Z</dcterms:modified>
</cp:coreProperties>
</file>