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f9b6dffe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f9b6dffe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c875ff4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c875ff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E-FishLandia</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US" dirty="0"/>
              <a:t>Submitted By</a:t>
            </a:r>
          </a:p>
          <a:p>
            <a:pPr marL="0" lvl="0" indent="0" algn="ctr" rtl="0">
              <a:spcBef>
                <a:spcPts val="0"/>
              </a:spcBef>
              <a:spcAft>
                <a:spcPts val="0"/>
              </a:spcAft>
              <a:buNone/>
            </a:pPr>
            <a:r>
              <a:rPr lang="en-US"/>
              <a:t>B1JR22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61111"/>
              <a:buFont typeface="Arial"/>
              <a:buNone/>
            </a:pPr>
            <a:r>
              <a:rPr lang="en"/>
              <a:t>FishLandia is an application for an E-Commerce store to buy varieties of fish online. It provides functionality both for a customer as well as an admin.</a:t>
            </a:r>
            <a:endParaRPr/>
          </a:p>
          <a:p>
            <a:pPr marL="0" lvl="0" indent="0" algn="l" rtl="0">
              <a:spcBef>
                <a:spcPts val="1200"/>
              </a:spcBef>
              <a:spcAft>
                <a:spcPts val="0"/>
              </a:spcAft>
              <a:buClr>
                <a:schemeClr val="dk1"/>
              </a:buClr>
              <a:buSzPct val="61111"/>
              <a:buFont typeface="Arial"/>
              <a:buNone/>
            </a:pPr>
            <a:r>
              <a:rPr lang="en"/>
              <a:t>Admin is provided with complete access to the user and products database to make the desired changes to maintain the application.</a:t>
            </a:r>
            <a:endParaRPr/>
          </a:p>
          <a:p>
            <a:pPr marL="0" lvl="0" indent="0" algn="l" rtl="0">
              <a:spcBef>
                <a:spcPts val="1200"/>
              </a:spcBef>
              <a:spcAft>
                <a:spcPts val="0"/>
              </a:spcAft>
              <a:buClr>
                <a:schemeClr val="dk1"/>
              </a:buClr>
              <a:buSzPct val="61111"/>
              <a:buFont typeface="Arial"/>
              <a:buNone/>
            </a:pPr>
            <a:r>
              <a:rPr lang="en"/>
              <a:t>On the other hand, the customer can create their user account and proceed with the shopping. They can view the product details and decide upon their purchase. This app also provides a feature to add items to the cart and enables the customer can make changes to their wish list before making the final purchase. The customer can make the payment with different types of payment options available. The order will get delivered to the address provided by the customer. And they will also receive a delivery status to track their order. Additionally, customers can also return the product and ask for a refund if the delivered product is not in a desirable condition.</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29550"/>
            <a:ext cx="8520600" cy="69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 Level Design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8" name="Google Shape;68;p15"/>
          <p:cNvPicPr preferRelativeResize="0"/>
          <p:nvPr/>
        </p:nvPicPr>
        <p:blipFill>
          <a:blip r:embed="rId3">
            <a:alphaModFix/>
          </a:blip>
          <a:stretch>
            <a:fillRect/>
          </a:stretch>
        </p:blipFill>
        <p:spPr>
          <a:xfrm>
            <a:off x="-82975" y="749434"/>
            <a:ext cx="9144001" cy="378288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Words>
  <Application>Microsoft Office PowerPoint</Application>
  <PresentationFormat>On-screen Show (16:9)</PresentationFormat>
  <Paragraphs>8</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E-FishLandia</vt:lpstr>
      <vt:lpstr>Abstract </vt:lpstr>
      <vt:lpstr>High Level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E-FishLandia</dc:title>
  <cp:lastModifiedBy>chinmaya sahoo</cp:lastModifiedBy>
  <cp:revision>1</cp:revision>
  <dcterms:modified xsi:type="dcterms:W3CDTF">2022-01-26T10:46:39Z</dcterms:modified>
</cp:coreProperties>
</file>