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21B7-EE1F-4482-B28E-2E3026F4843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B651-7722-455A-B04F-3CB012946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12230"/>
              </p:ext>
            </p:extLst>
          </p:nvPr>
        </p:nvGraphicFramePr>
        <p:xfrm>
          <a:off x="2206625" y="2063750"/>
          <a:ext cx="7716838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222280" imgH="558720" progId="Equation.3">
                  <p:embed/>
                </p:oleObj>
              </mc:Choice>
              <mc:Fallback>
                <p:oleObj name="Equation" r:id="rId3" imgW="222228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25" y="2063750"/>
                        <a:ext cx="7716838" cy="194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6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04831"/>
              </p:ext>
            </p:extLst>
          </p:nvPr>
        </p:nvGraphicFramePr>
        <p:xfrm>
          <a:off x="886265" y="2257425"/>
          <a:ext cx="10837423" cy="154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311200" imgH="330120" progId="Equation.3">
                  <p:embed/>
                </p:oleObj>
              </mc:Choice>
              <mc:Fallback>
                <p:oleObj name="Equation" r:id="rId3" imgW="231120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265" y="2257425"/>
                        <a:ext cx="10837423" cy="154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9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7778"/>
              </p:ext>
            </p:extLst>
          </p:nvPr>
        </p:nvGraphicFramePr>
        <p:xfrm>
          <a:off x="3709988" y="2209800"/>
          <a:ext cx="64531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412720" imgH="393480" progId="Equation.3">
                  <p:embed/>
                </p:oleObj>
              </mc:Choice>
              <mc:Fallback>
                <p:oleObj name="Equation" r:id="rId3" imgW="241272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9988" y="2209800"/>
                        <a:ext cx="6453187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52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217738"/>
              </p:ext>
            </p:extLst>
          </p:nvPr>
        </p:nvGraphicFramePr>
        <p:xfrm>
          <a:off x="1241425" y="2206625"/>
          <a:ext cx="87884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133360" imgH="444240" progId="Equation.3">
                  <p:embed/>
                </p:oleObj>
              </mc:Choice>
              <mc:Fallback>
                <p:oleObj name="Equation" r:id="rId3" imgW="2133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425" y="2206625"/>
                        <a:ext cx="8788400" cy="183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1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04494"/>
              </p:ext>
            </p:extLst>
          </p:nvPr>
        </p:nvGraphicFramePr>
        <p:xfrm>
          <a:off x="2132013" y="2011363"/>
          <a:ext cx="6176962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422360" imgH="469800" progId="Equation.3">
                  <p:embed/>
                </p:oleObj>
              </mc:Choice>
              <mc:Fallback>
                <p:oleObj name="Equation" r:id="rId3" imgW="14223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2013" y="2011363"/>
                        <a:ext cx="6176962" cy="203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8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98920"/>
              </p:ext>
            </p:extLst>
          </p:nvPr>
        </p:nvGraphicFramePr>
        <p:xfrm>
          <a:off x="1498600" y="1928813"/>
          <a:ext cx="74453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714320" imgH="507960" progId="Equation.3">
                  <p:embed/>
                </p:oleObj>
              </mc:Choice>
              <mc:Fallback>
                <p:oleObj name="Equation" r:id="rId3" imgW="1714320" imgH="50796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8600" y="1928813"/>
                        <a:ext cx="7445375" cy="220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3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Gusain</dc:creator>
  <cp:lastModifiedBy>Kunal Gusain</cp:lastModifiedBy>
  <cp:revision>5</cp:revision>
  <dcterms:created xsi:type="dcterms:W3CDTF">2016-07-26T10:31:49Z</dcterms:created>
  <dcterms:modified xsi:type="dcterms:W3CDTF">2016-07-26T18:42:30Z</dcterms:modified>
</cp:coreProperties>
</file>