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C7F2-C24B-400D-981B-CB6A1C075C0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08B3-3AF8-455A-9FF5-153C887C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3351"/>
              </p:ext>
            </p:extLst>
          </p:nvPr>
        </p:nvGraphicFramePr>
        <p:xfrm>
          <a:off x="1810358" y="675863"/>
          <a:ext cx="7320390" cy="2035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329">
                  <a:extLst>
                    <a:ext uri="{9D8B030D-6E8A-4147-A177-3AD203B41FA5}">
                      <a16:colId xmlns:a16="http://schemas.microsoft.com/office/drawing/2014/main" val="282634172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24854495"/>
                    </a:ext>
                  </a:extLst>
                </a:gridCol>
                <a:gridCol w="1258956">
                  <a:extLst>
                    <a:ext uri="{9D8B030D-6E8A-4147-A177-3AD203B41FA5}">
                      <a16:colId xmlns:a16="http://schemas.microsoft.com/office/drawing/2014/main" val="911484489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33449286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4293234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7055910"/>
                    </a:ext>
                  </a:extLst>
                </a:gridCol>
              </a:tblGrid>
              <a:tr h="37500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Mood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01726"/>
                  </a:ext>
                </a:extLst>
              </a:tr>
              <a:tr h="459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5338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Friend’s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7849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0195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Friend’s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217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06353"/>
              </p:ext>
            </p:extLst>
          </p:nvPr>
        </p:nvGraphicFramePr>
        <p:xfrm>
          <a:off x="344558" y="3445565"/>
          <a:ext cx="11542641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331">
                  <a:extLst>
                    <a:ext uri="{9D8B030D-6E8A-4147-A177-3AD203B41FA5}">
                      <a16:colId xmlns:a16="http://schemas.microsoft.com/office/drawing/2014/main" val="1956410160"/>
                    </a:ext>
                  </a:extLst>
                </a:gridCol>
                <a:gridCol w="1044511">
                  <a:extLst>
                    <a:ext uri="{9D8B030D-6E8A-4147-A177-3AD203B41FA5}">
                      <a16:colId xmlns:a16="http://schemas.microsoft.com/office/drawing/2014/main" val="2227789635"/>
                    </a:ext>
                  </a:extLst>
                </a:gridCol>
                <a:gridCol w="1054151">
                  <a:extLst>
                    <a:ext uri="{9D8B030D-6E8A-4147-A177-3AD203B41FA5}">
                      <a16:colId xmlns:a16="http://schemas.microsoft.com/office/drawing/2014/main" val="4150838093"/>
                    </a:ext>
                  </a:extLst>
                </a:gridCol>
                <a:gridCol w="1105953">
                  <a:extLst>
                    <a:ext uri="{9D8B030D-6E8A-4147-A177-3AD203B41FA5}">
                      <a16:colId xmlns:a16="http://schemas.microsoft.com/office/drawing/2014/main" val="3216915424"/>
                    </a:ext>
                  </a:extLst>
                </a:gridCol>
                <a:gridCol w="992709">
                  <a:extLst>
                    <a:ext uri="{9D8B030D-6E8A-4147-A177-3AD203B41FA5}">
                      <a16:colId xmlns:a16="http://schemas.microsoft.com/office/drawing/2014/main" val="4268985142"/>
                    </a:ext>
                  </a:extLst>
                </a:gridCol>
                <a:gridCol w="1049331">
                  <a:extLst>
                    <a:ext uri="{9D8B030D-6E8A-4147-A177-3AD203B41FA5}">
                      <a16:colId xmlns:a16="http://schemas.microsoft.com/office/drawing/2014/main" val="2417675367"/>
                    </a:ext>
                  </a:extLst>
                </a:gridCol>
                <a:gridCol w="1019213">
                  <a:extLst>
                    <a:ext uri="{9D8B030D-6E8A-4147-A177-3AD203B41FA5}">
                      <a16:colId xmlns:a16="http://schemas.microsoft.com/office/drawing/2014/main" val="2004955475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4620447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570371598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42567268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80824008"/>
                    </a:ext>
                  </a:extLst>
                </a:gridCol>
              </a:tblGrid>
              <a:tr h="84423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Type  Working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Type  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Type 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 Autumn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Friend’s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 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1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0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9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2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7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7451"/>
              </p:ext>
            </p:extLst>
          </p:nvPr>
        </p:nvGraphicFramePr>
        <p:xfrm>
          <a:off x="3343344" y="2186471"/>
          <a:ext cx="4749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815840" imgH="406080" progId="Equation.3">
                  <p:embed/>
                </p:oleObj>
              </mc:Choice>
              <mc:Fallback>
                <p:oleObj name="Equation" r:id="rId3" imgW="181584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344" y="2186471"/>
                        <a:ext cx="474980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3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53905"/>
              </p:ext>
            </p:extLst>
          </p:nvPr>
        </p:nvGraphicFramePr>
        <p:xfrm>
          <a:off x="4375150" y="3059113"/>
          <a:ext cx="3441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441600" imgH="736560" progId="Equation.3">
                  <p:embed/>
                </p:oleObj>
              </mc:Choice>
              <mc:Fallback>
                <p:oleObj name="Equation" r:id="rId3" imgW="344160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5150" y="3059113"/>
                        <a:ext cx="34417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9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3371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24655"/>
              </p:ext>
            </p:extLst>
          </p:nvPr>
        </p:nvGraphicFramePr>
        <p:xfrm>
          <a:off x="5257800" y="3262313"/>
          <a:ext cx="167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676160" imgH="330120" progId="Equation.3">
                  <p:embed/>
                </p:oleObj>
              </mc:Choice>
              <mc:Fallback>
                <p:oleObj name="Equation" r:id="rId5" imgW="16761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3262313"/>
                        <a:ext cx="1676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4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79700"/>
              </p:ext>
            </p:extLst>
          </p:nvPr>
        </p:nvGraphicFramePr>
        <p:xfrm>
          <a:off x="4215130" y="1616393"/>
          <a:ext cx="2070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070000" imgH="558720" progId="Equation.3">
                  <p:embed/>
                </p:oleObj>
              </mc:Choice>
              <mc:Fallback>
                <p:oleObj name="Equation" r:id="rId3" imgW="207000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5130" y="1616393"/>
                        <a:ext cx="2070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77997"/>
              </p:ext>
            </p:extLst>
          </p:nvPr>
        </p:nvGraphicFramePr>
        <p:xfrm>
          <a:off x="5314950" y="3173413"/>
          <a:ext cx="156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562040" imgH="507960" progId="Equation.3">
                  <p:embed/>
                </p:oleObj>
              </mc:Choice>
              <mc:Fallback>
                <p:oleObj name="Equation" r:id="rId5" imgW="15620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4950" y="3173413"/>
                        <a:ext cx="1562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6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74140"/>
              </p:ext>
            </p:extLst>
          </p:nvPr>
        </p:nvGraphicFramePr>
        <p:xfrm>
          <a:off x="5372100" y="3160713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447560" imgH="533160" progId="Equation.3">
                  <p:embed/>
                </p:oleObj>
              </mc:Choice>
              <mc:Fallback>
                <p:oleObj name="Equation" r:id="rId3" imgW="144756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2100" y="3160713"/>
                        <a:ext cx="1447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33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102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Gusain</dc:creator>
  <cp:lastModifiedBy>Kunal Gusain</cp:lastModifiedBy>
  <cp:revision>11</cp:revision>
  <dcterms:created xsi:type="dcterms:W3CDTF">2016-07-25T14:28:54Z</dcterms:created>
  <dcterms:modified xsi:type="dcterms:W3CDTF">2016-07-25T18:55:10Z</dcterms:modified>
</cp:coreProperties>
</file>