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13" r:id="rId6"/>
    <p:sldId id="343" r:id="rId7"/>
    <p:sldId id="345" r:id="rId8"/>
    <p:sldId id="352" r:id="rId9"/>
    <p:sldId id="351" r:id="rId10"/>
    <p:sldId id="342" r:id="rId11"/>
    <p:sldId id="334" r:id="rId12"/>
    <p:sldId id="339" r:id="rId13"/>
    <p:sldId id="350" r:id="rId14"/>
    <p:sldId id="347" r:id="rId15"/>
    <p:sldId id="332" r:id="rId16"/>
    <p:sldId id="311" r:id="rId17"/>
    <p:sldId id="317" r:id="rId18"/>
    <p:sldId id="318" r:id="rId19"/>
    <p:sldId id="310" r:id="rId20"/>
    <p:sldId id="349" r:id="rId21"/>
    <p:sldId id="337" r:id="rId22"/>
    <p:sldId id="348" r:id="rId23"/>
    <p:sldId id="338" r:id="rId24"/>
    <p:sldId id="324" r:id="rId25"/>
    <p:sldId id="325" r:id="rId26"/>
    <p:sldId id="329" r:id="rId27"/>
    <p:sldId id="266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于新海" initials="于新海" lastIdx="1" clrIdx="0">
    <p:extLst>
      <p:ext uri="{19B8F6BF-5375-455C-9EA6-DF929625EA0E}">
        <p15:presenceInfo xmlns:p15="http://schemas.microsoft.com/office/powerpoint/2012/main" userId="S-1-5-21-1400401338-1148416875-2900183619-46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EA1BD"/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>
      <p:cViewPr varScale="1">
        <p:scale>
          <a:sx n="86" d="100"/>
          <a:sy n="86" d="100"/>
        </p:scale>
        <p:origin x="75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0FF03-7A16-4FB8-A3EC-19BAD26F0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799A60-88F2-4516-9E83-3F055004AA95}">
      <dgm:prSet phldrT="[文本]"/>
      <dgm:spPr/>
      <dgm:t>
        <a:bodyPr/>
        <a:lstStyle/>
        <a:p>
          <a:r>
            <a:rPr lang="zh-CN" altLang="en-US" dirty="0"/>
            <a:t>开发人员</a:t>
          </a:r>
        </a:p>
      </dgm:t>
    </dgm:pt>
    <dgm:pt modelId="{C0CB4C87-F37A-45ED-8ED0-DB51E3CEAEFF}" type="parTrans" cxnId="{84A08C7A-85DC-4CF0-B41C-9DE0444E575B}">
      <dgm:prSet/>
      <dgm:spPr/>
      <dgm:t>
        <a:bodyPr/>
        <a:lstStyle/>
        <a:p>
          <a:endParaRPr lang="zh-CN" altLang="en-US"/>
        </a:p>
      </dgm:t>
    </dgm:pt>
    <dgm:pt modelId="{D4FDFD43-4AE3-4DF6-939B-12CE8CCB4B82}" type="sibTrans" cxnId="{84A08C7A-85DC-4CF0-B41C-9DE0444E575B}">
      <dgm:prSet/>
      <dgm:spPr/>
      <dgm:t>
        <a:bodyPr/>
        <a:lstStyle/>
        <a:p>
          <a:endParaRPr lang="zh-CN" altLang="en-US"/>
        </a:p>
      </dgm:t>
    </dgm:pt>
    <dgm:pt modelId="{E21E44EA-A7BE-4FEF-AE8F-23AE077C9B96}">
      <dgm:prSet phldrT="[文本]"/>
      <dgm:spPr/>
      <dgm:t>
        <a:bodyPr/>
        <a:lstStyle/>
        <a:p>
          <a:r>
            <a:rPr lang="zh-CN" altLang="en-US" dirty="0"/>
            <a:t>提交到自己的分支</a:t>
          </a:r>
        </a:p>
      </dgm:t>
    </dgm:pt>
    <dgm:pt modelId="{2DA2FA24-BB49-4D9A-9D18-FA41259BF8D6}" type="par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C427E6C3-2EBA-427C-9E3B-932396D92E43}" type="sib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2DFBDC73-27D0-4205-BDD8-6B1CE4ED0ABE}">
      <dgm:prSet phldrT="[文本]"/>
      <dgm:spPr/>
      <dgm:t>
        <a:bodyPr/>
        <a:lstStyle/>
        <a:p>
          <a:r>
            <a:rPr lang="en-US" altLang="zh-CN" dirty="0"/>
            <a:t>Leader</a:t>
          </a:r>
          <a:endParaRPr lang="zh-CN" altLang="en-US" dirty="0"/>
        </a:p>
      </dgm:t>
    </dgm:pt>
    <dgm:pt modelId="{328CD8CD-D07F-4ED3-9C85-54823FC36895}" type="parTrans" cxnId="{48EF5996-A02A-4B3C-AACA-6C7F58FF46DA}">
      <dgm:prSet/>
      <dgm:spPr/>
      <dgm:t>
        <a:bodyPr/>
        <a:lstStyle/>
        <a:p>
          <a:endParaRPr lang="zh-CN" altLang="en-US"/>
        </a:p>
      </dgm:t>
    </dgm:pt>
    <dgm:pt modelId="{744EF073-37A6-48A9-952E-38BACFC45BD4}" type="sibTrans" cxnId="{48EF5996-A02A-4B3C-AACA-6C7F58FF46DA}">
      <dgm:prSet/>
      <dgm:spPr/>
      <dgm:t>
        <a:bodyPr/>
        <a:lstStyle/>
        <a:p>
          <a:endParaRPr lang="zh-CN" altLang="en-US"/>
        </a:p>
      </dgm:t>
    </dgm:pt>
    <dgm:pt modelId="{CE8F93FD-0328-468A-9EE0-134035CE0E29}">
      <dgm:prSet phldrT="[文本]"/>
      <dgm:spPr/>
      <dgm:t>
        <a:bodyPr/>
        <a:lstStyle/>
        <a:p>
          <a:r>
            <a:rPr lang="zh-CN" altLang="en-US" dirty="0"/>
            <a:t>合并到开发分支</a:t>
          </a:r>
        </a:p>
      </dgm:t>
    </dgm:pt>
    <dgm:pt modelId="{47E76E5E-E750-4F60-A508-C9492CBD43AB}" type="parTrans" cxnId="{9E24AC59-AABD-410D-A9B6-C8FED5C2DB17}">
      <dgm:prSet/>
      <dgm:spPr/>
      <dgm:t>
        <a:bodyPr/>
        <a:lstStyle/>
        <a:p>
          <a:endParaRPr lang="zh-CN" altLang="en-US"/>
        </a:p>
      </dgm:t>
    </dgm:pt>
    <dgm:pt modelId="{6028FED2-C8D8-4731-898F-4617A2ED0DA3}" type="sibTrans" cxnId="{9E24AC59-AABD-410D-A9B6-C8FED5C2DB17}">
      <dgm:prSet/>
      <dgm:spPr/>
      <dgm:t>
        <a:bodyPr/>
        <a:lstStyle/>
        <a:p>
          <a:endParaRPr lang="zh-CN" altLang="en-US"/>
        </a:p>
      </dgm:t>
    </dgm:pt>
    <dgm:pt modelId="{1121C41A-9CD0-42BF-A3C1-FB15E5C4A21F}">
      <dgm:prSet phldrT="[文本]"/>
      <dgm:spPr/>
      <dgm:t>
        <a:bodyPr/>
        <a:lstStyle/>
        <a:p>
          <a:r>
            <a:rPr lang="zh-CN" altLang="en-US" dirty="0"/>
            <a:t>合并到测试分支</a:t>
          </a:r>
        </a:p>
      </dgm:t>
    </dgm:pt>
    <dgm:pt modelId="{3D9954BF-CD7C-4C81-B1C2-14D652901C11}" type="parTrans" cxnId="{A3EC9361-1150-447B-82C9-A068596C90DE}">
      <dgm:prSet/>
      <dgm:spPr/>
      <dgm:t>
        <a:bodyPr/>
        <a:lstStyle/>
        <a:p>
          <a:endParaRPr lang="zh-CN" altLang="en-US"/>
        </a:p>
      </dgm:t>
    </dgm:pt>
    <dgm:pt modelId="{ACA1F8C5-E9C9-4A3A-B99A-D89127FE072D}" type="sibTrans" cxnId="{A3EC9361-1150-447B-82C9-A068596C90DE}">
      <dgm:prSet/>
      <dgm:spPr/>
      <dgm:t>
        <a:bodyPr/>
        <a:lstStyle/>
        <a:p>
          <a:endParaRPr lang="zh-CN" altLang="en-US"/>
        </a:p>
      </dgm:t>
    </dgm:pt>
    <dgm:pt modelId="{ED55717A-329F-4CF8-964A-38B8FF30ED25}">
      <dgm:prSet phldrT="[文本]"/>
      <dgm:spPr/>
      <dgm:t>
        <a:bodyPr/>
        <a:lstStyle/>
        <a:p>
          <a:r>
            <a:rPr lang="zh-CN" altLang="en-US" dirty="0"/>
            <a:t>合并到主干</a:t>
          </a:r>
        </a:p>
      </dgm:t>
    </dgm:pt>
    <dgm:pt modelId="{9DFC2314-9238-4E1C-8E49-9A8D9959510F}" type="parTrans" cxnId="{EE95FB51-F339-4A56-AB9B-F0913307D2C1}">
      <dgm:prSet/>
      <dgm:spPr/>
      <dgm:t>
        <a:bodyPr/>
        <a:lstStyle/>
        <a:p>
          <a:endParaRPr lang="zh-CN" altLang="en-US"/>
        </a:p>
      </dgm:t>
    </dgm:pt>
    <dgm:pt modelId="{7CE8FBB6-FDC5-4D13-AE2A-7775225E9682}" type="sibTrans" cxnId="{EE95FB51-F339-4A56-AB9B-F0913307D2C1}">
      <dgm:prSet/>
      <dgm:spPr/>
      <dgm:t>
        <a:bodyPr/>
        <a:lstStyle/>
        <a:p>
          <a:endParaRPr lang="zh-CN" altLang="en-US"/>
        </a:p>
      </dgm:t>
    </dgm:pt>
    <dgm:pt modelId="{07A25F5A-EEA5-4D84-9CCA-F0C6D81E8AFE}" type="pres">
      <dgm:prSet presAssocID="{65F0FF03-7A16-4FB8-A3EC-19BAD26F0D52}" presName="Name0" presStyleCnt="0">
        <dgm:presLayoutVars>
          <dgm:dir/>
          <dgm:resizeHandles val="exact"/>
        </dgm:presLayoutVars>
      </dgm:prSet>
      <dgm:spPr/>
    </dgm:pt>
    <dgm:pt modelId="{C113B17E-6B52-4689-9E42-B4B6188C8C12}" type="pres">
      <dgm:prSet presAssocID="{65F0FF03-7A16-4FB8-A3EC-19BAD26F0D52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6EE1A1D-1128-4CBA-99D8-259DF17309DD}" type="pres">
      <dgm:prSet presAssocID="{65F0FF03-7A16-4FB8-A3EC-19BAD26F0D52}" presName="points" presStyleCnt="0"/>
      <dgm:spPr/>
    </dgm:pt>
    <dgm:pt modelId="{344AD0C7-A895-4821-879E-5F6512CE850D}" type="pres">
      <dgm:prSet presAssocID="{76799A60-88F2-4516-9E83-3F055004AA95}" presName="compositeA" presStyleCnt="0"/>
      <dgm:spPr/>
    </dgm:pt>
    <dgm:pt modelId="{99A84709-6EDA-4247-B4B7-356DC6BBDF7A}" type="pres">
      <dgm:prSet presAssocID="{76799A60-88F2-4516-9E83-3F055004AA95}" presName="textA" presStyleLbl="revTx" presStyleIdx="0" presStyleCnt="2">
        <dgm:presLayoutVars>
          <dgm:bulletEnabled val="1"/>
        </dgm:presLayoutVars>
      </dgm:prSet>
      <dgm:spPr/>
    </dgm:pt>
    <dgm:pt modelId="{462D487B-16AB-4B02-B9A0-07FB541DADA3}" type="pres">
      <dgm:prSet presAssocID="{76799A60-88F2-4516-9E83-3F055004AA95}" presName="circleA" presStyleLbl="node1" presStyleIdx="0" presStyleCnt="2"/>
      <dgm:spPr/>
    </dgm:pt>
    <dgm:pt modelId="{27DC1AEF-1566-4432-9006-F3DCE05C08B7}" type="pres">
      <dgm:prSet presAssocID="{76799A60-88F2-4516-9E83-3F055004AA95}" presName="spaceA" presStyleCnt="0"/>
      <dgm:spPr/>
    </dgm:pt>
    <dgm:pt modelId="{99938521-091F-45F4-92C5-80ABA202EB6A}" type="pres">
      <dgm:prSet presAssocID="{D4FDFD43-4AE3-4DF6-939B-12CE8CCB4B82}" presName="space" presStyleCnt="0"/>
      <dgm:spPr/>
    </dgm:pt>
    <dgm:pt modelId="{5CAEDEEC-5723-4BE8-8021-C883DCC1A25E}" type="pres">
      <dgm:prSet presAssocID="{2DFBDC73-27D0-4205-BDD8-6B1CE4ED0ABE}" presName="compositeB" presStyleCnt="0"/>
      <dgm:spPr/>
    </dgm:pt>
    <dgm:pt modelId="{86DDA4E8-8D20-4273-84D5-11CE1CC66EBC}" type="pres">
      <dgm:prSet presAssocID="{2DFBDC73-27D0-4205-BDD8-6B1CE4ED0ABE}" presName="textB" presStyleLbl="revTx" presStyleIdx="1" presStyleCnt="2">
        <dgm:presLayoutVars>
          <dgm:bulletEnabled val="1"/>
        </dgm:presLayoutVars>
      </dgm:prSet>
      <dgm:spPr/>
    </dgm:pt>
    <dgm:pt modelId="{B2928A57-614B-445D-8943-F509CC7262DC}" type="pres">
      <dgm:prSet presAssocID="{2DFBDC73-27D0-4205-BDD8-6B1CE4ED0ABE}" presName="circleB" presStyleLbl="node1" presStyleIdx="1" presStyleCnt="2"/>
      <dgm:spPr/>
    </dgm:pt>
    <dgm:pt modelId="{6005E3BF-647A-44B1-859E-60CD96309004}" type="pres">
      <dgm:prSet presAssocID="{2DFBDC73-27D0-4205-BDD8-6B1CE4ED0ABE}" presName="spaceB" presStyleCnt="0"/>
      <dgm:spPr/>
    </dgm:pt>
  </dgm:ptLst>
  <dgm:cxnLst>
    <dgm:cxn modelId="{E42D8908-4F47-4C6A-900E-C125349F2B2C}" type="presOf" srcId="{1121C41A-9CD0-42BF-A3C1-FB15E5C4A21F}" destId="{86DDA4E8-8D20-4273-84D5-11CE1CC66EBC}" srcOrd="0" destOrd="2" presId="urn:microsoft.com/office/officeart/2005/8/layout/hProcess11"/>
    <dgm:cxn modelId="{A0DE4F0A-20A1-4807-9885-6B65330B2D18}" type="presOf" srcId="{ED55717A-329F-4CF8-964A-38B8FF30ED25}" destId="{86DDA4E8-8D20-4273-84D5-11CE1CC66EBC}" srcOrd="0" destOrd="3" presId="urn:microsoft.com/office/officeart/2005/8/layout/hProcess11"/>
    <dgm:cxn modelId="{0A4E7237-8060-4E0B-9A76-32ECA4E2ED85}" type="presOf" srcId="{CE8F93FD-0328-468A-9EE0-134035CE0E29}" destId="{86DDA4E8-8D20-4273-84D5-11CE1CC66EBC}" srcOrd="0" destOrd="1" presId="urn:microsoft.com/office/officeart/2005/8/layout/hProcess11"/>
    <dgm:cxn modelId="{5EB64E5C-D7D4-41C1-942E-D66BC231AD46}" type="presOf" srcId="{65F0FF03-7A16-4FB8-A3EC-19BAD26F0D52}" destId="{07A25F5A-EEA5-4D84-9CCA-F0C6D81E8AFE}" srcOrd="0" destOrd="0" presId="urn:microsoft.com/office/officeart/2005/8/layout/hProcess11"/>
    <dgm:cxn modelId="{4DBEA65C-02CC-4DD5-BC05-4E8D8CA6CB63}" type="presOf" srcId="{E21E44EA-A7BE-4FEF-AE8F-23AE077C9B96}" destId="{99A84709-6EDA-4247-B4B7-356DC6BBDF7A}" srcOrd="0" destOrd="1" presId="urn:microsoft.com/office/officeart/2005/8/layout/hProcess11"/>
    <dgm:cxn modelId="{A3EC9361-1150-447B-82C9-A068596C90DE}" srcId="{2DFBDC73-27D0-4205-BDD8-6B1CE4ED0ABE}" destId="{1121C41A-9CD0-42BF-A3C1-FB15E5C4A21F}" srcOrd="1" destOrd="0" parTransId="{3D9954BF-CD7C-4C81-B1C2-14D652901C11}" sibTransId="{ACA1F8C5-E9C9-4A3A-B99A-D89127FE072D}"/>
    <dgm:cxn modelId="{C1BC7F44-73AD-4463-8EC2-059CE79B20C7}" srcId="{76799A60-88F2-4516-9E83-3F055004AA95}" destId="{E21E44EA-A7BE-4FEF-AE8F-23AE077C9B96}" srcOrd="0" destOrd="0" parTransId="{2DA2FA24-BB49-4D9A-9D18-FA41259BF8D6}" sibTransId="{C427E6C3-2EBA-427C-9E3B-932396D92E43}"/>
    <dgm:cxn modelId="{EE95FB51-F339-4A56-AB9B-F0913307D2C1}" srcId="{2DFBDC73-27D0-4205-BDD8-6B1CE4ED0ABE}" destId="{ED55717A-329F-4CF8-964A-38B8FF30ED25}" srcOrd="2" destOrd="0" parTransId="{9DFC2314-9238-4E1C-8E49-9A8D9959510F}" sibTransId="{7CE8FBB6-FDC5-4D13-AE2A-7775225E9682}"/>
    <dgm:cxn modelId="{AEC48D77-22E1-4F41-B82C-AC6675FEA073}" type="presOf" srcId="{76799A60-88F2-4516-9E83-3F055004AA95}" destId="{99A84709-6EDA-4247-B4B7-356DC6BBDF7A}" srcOrd="0" destOrd="0" presId="urn:microsoft.com/office/officeart/2005/8/layout/hProcess11"/>
    <dgm:cxn modelId="{9E24AC59-AABD-410D-A9B6-C8FED5C2DB17}" srcId="{2DFBDC73-27D0-4205-BDD8-6B1CE4ED0ABE}" destId="{CE8F93FD-0328-468A-9EE0-134035CE0E29}" srcOrd="0" destOrd="0" parTransId="{47E76E5E-E750-4F60-A508-C9492CBD43AB}" sibTransId="{6028FED2-C8D8-4731-898F-4617A2ED0DA3}"/>
    <dgm:cxn modelId="{84A08C7A-85DC-4CF0-B41C-9DE0444E575B}" srcId="{65F0FF03-7A16-4FB8-A3EC-19BAD26F0D52}" destId="{76799A60-88F2-4516-9E83-3F055004AA95}" srcOrd="0" destOrd="0" parTransId="{C0CB4C87-F37A-45ED-8ED0-DB51E3CEAEFF}" sibTransId="{D4FDFD43-4AE3-4DF6-939B-12CE8CCB4B82}"/>
    <dgm:cxn modelId="{48EF5996-A02A-4B3C-AACA-6C7F58FF46DA}" srcId="{65F0FF03-7A16-4FB8-A3EC-19BAD26F0D52}" destId="{2DFBDC73-27D0-4205-BDD8-6B1CE4ED0ABE}" srcOrd="1" destOrd="0" parTransId="{328CD8CD-D07F-4ED3-9C85-54823FC36895}" sibTransId="{744EF073-37A6-48A9-952E-38BACFC45BD4}"/>
    <dgm:cxn modelId="{E6DA4EF1-3385-48B7-B361-24E7D87B39A6}" type="presOf" srcId="{2DFBDC73-27D0-4205-BDD8-6B1CE4ED0ABE}" destId="{86DDA4E8-8D20-4273-84D5-11CE1CC66EBC}" srcOrd="0" destOrd="0" presId="urn:microsoft.com/office/officeart/2005/8/layout/hProcess11"/>
    <dgm:cxn modelId="{AD6E6D7B-130F-40E8-A7D6-12EDC108EFAD}" type="presParOf" srcId="{07A25F5A-EEA5-4D84-9CCA-F0C6D81E8AFE}" destId="{C113B17E-6B52-4689-9E42-B4B6188C8C12}" srcOrd="0" destOrd="0" presId="urn:microsoft.com/office/officeart/2005/8/layout/hProcess11"/>
    <dgm:cxn modelId="{06404D3B-D562-4736-B2CC-EF1C13EF7AC1}" type="presParOf" srcId="{07A25F5A-EEA5-4D84-9CCA-F0C6D81E8AFE}" destId="{86EE1A1D-1128-4CBA-99D8-259DF17309DD}" srcOrd="1" destOrd="0" presId="urn:microsoft.com/office/officeart/2005/8/layout/hProcess11"/>
    <dgm:cxn modelId="{C204640E-AB57-4F2A-B557-3C991FC8D214}" type="presParOf" srcId="{86EE1A1D-1128-4CBA-99D8-259DF17309DD}" destId="{344AD0C7-A895-4821-879E-5F6512CE850D}" srcOrd="0" destOrd="0" presId="urn:microsoft.com/office/officeart/2005/8/layout/hProcess11"/>
    <dgm:cxn modelId="{EA46165A-4A37-4BCC-88D5-86A420E70069}" type="presParOf" srcId="{344AD0C7-A895-4821-879E-5F6512CE850D}" destId="{99A84709-6EDA-4247-B4B7-356DC6BBDF7A}" srcOrd="0" destOrd="0" presId="urn:microsoft.com/office/officeart/2005/8/layout/hProcess11"/>
    <dgm:cxn modelId="{3DE2630D-2F5A-442A-B7B0-7980ECB268E8}" type="presParOf" srcId="{344AD0C7-A895-4821-879E-5F6512CE850D}" destId="{462D487B-16AB-4B02-B9A0-07FB541DADA3}" srcOrd="1" destOrd="0" presId="urn:microsoft.com/office/officeart/2005/8/layout/hProcess11"/>
    <dgm:cxn modelId="{AE14DF63-BFD1-4079-9275-9192E94941AB}" type="presParOf" srcId="{344AD0C7-A895-4821-879E-5F6512CE850D}" destId="{27DC1AEF-1566-4432-9006-F3DCE05C08B7}" srcOrd="2" destOrd="0" presId="urn:microsoft.com/office/officeart/2005/8/layout/hProcess11"/>
    <dgm:cxn modelId="{2E0B60B9-8293-4E0F-88A6-422F910679B0}" type="presParOf" srcId="{86EE1A1D-1128-4CBA-99D8-259DF17309DD}" destId="{99938521-091F-45F4-92C5-80ABA202EB6A}" srcOrd="1" destOrd="0" presId="urn:microsoft.com/office/officeart/2005/8/layout/hProcess11"/>
    <dgm:cxn modelId="{43BCE547-E752-4821-B36A-0A6DE83AFE47}" type="presParOf" srcId="{86EE1A1D-1128-4CBA-99D8-259DF17309DD}" destId="{5CAEDEEC-5723-4BE8-8021-C883DCC1A25E}" srcOrd="2" destOrd="0" presId="urn:microsoft.com/office/officeart/2005/8/layout/hProcess11"/>
    <dgm:cxn modelId="{4E46A5A3-C658-4391-B0E1-4DAC620BCFDD}" type="presParOf" srcId="{5CAEDEEC-5723-4BE8-8021-C883DCC1A25E}" destId="{86DDA4E8-8D20-4273-84D5-11CE1CC66EBC}" srcOrd="0" destOrd="0" presId="urn:microsoft.com/office/officeart/2005/8/layout/hProcess11"/>
    <dgm:cxn modelId="{02D682E8-9408-40CE-8821-D74F8C1FBF77}" type="presParOf" srcId="{5CAEDEEC-5723-4BE8-8021-C883DCC1A25E}" destId="{B2928A57-614B-445D-8943-F509CC7262DC}" srcOrd="1" destOrd="0" presId="urn:microsoft.com/office/officeart/2005/8/layout/hProcess11"/>
    <dgm:cxn modelId="{4A76108F-DEDE-4ADC-B9FF-CBF07027C1B0}" type="presParOf" srcId="{5CAEDEEC-5723-4BE8-8021-C883DCC1A25E}" destId="{6005E3BF-647A-44B1-859E-60CD9630900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0FF03-7A16-4FB8-A3EC-19BAD26F0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799A60-88F2-4516-9E83-3F055004AA95}">
      <dgm:prSet phldrT="[文本]"/>
      <dgm:spPr/>
      <dgm:t>
        <a:bodyPr/>
        <a:lstStyle/>
        <a:p>
          <a:r>
            <a:rPr lang="zh-CN" altLang="en-US" dirty="0"/>
            <a:t>开发人员</a:t>
          </a:r>
        </a:p>
      </dgm:t>
    </dgm:pt>
    <dgm:pt modelId="{C0CB4C87-F37A-45ED-8ED0-DB51E3CEAEFF}" type="parTrans" cxnId="{84A08C7A-85DC-4CF0-B41C-9DE0444E575B}">
      <dgm:prSet/>
      <dgm:spPr/>
      <dgm:t>
        <a:bodyPr/>
        <a:lstStyle/>
        <a:p>
          <a:endParaRPr lang="zh-CN" altLang="en-US"/>
        </a:p>
      </dgm:t>
    </dgm:pt>
    <dgm:pt modelId="{D4FDFD43-4AE3-4DF6-939B-12CE8CCB4B82}" type="sibTrans" cxnId="{84A08C7A-85DC-4CF0-B41C-9DE0444E575B}">
      <dgm:prSet/>
      <dgm:spPr/>
      <dgm:t>
        <a:bodyPr/>
        <a:lstStyle/>
        <a:p>
          <a:endParaRPr lang="zh-CN" altLang="en-US"/>
        </a:p>
      </dgm:t>
    </dgm:pt>
    <dgm:pt modelId="{E21E44EA-A7BE-4FEF-AE8F-23AE077C9B96}">
      <dgm:prSet phldrT="[文本]"/>
      <dgm:spPr/>
      <dgm:t>
        <a:bodyPr/>
        <a:lstStyle/>
        <a:p>
          <a:r>
            <a:rPr lang="zh-CN" altLang="en-US" dirty="0"/>
            <a:t>提交到自己的分支</a:t>
          </a:r>
        </a:p>
      </dgm:t>
    </dgm:pt>
    <dgm:pt modelId="{2DA2FA24-BB49-4D9A-9D18-FA41259BF8D6}" type="par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C427E6C3-2EBA-427C-9E3B-932396D92E43}" type="sib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2DFBDC73-27D0-4205-BDD8-6B1CE4ED0ABE}">
      <dgm:prSet phldrT="[文本]"/>
      <dgm:spPr/>
      <dgm:t>
        <a:bodyPr/>
        <a:lstStyle/>
        <a:p>
          <a:r>
            <a:rPr lang="en-US" altLang="zh-CN" dirty="0"/>
            <a:t>Leader</a:t>
          </a:r>
          <a:endParaRPr lang="zh-CN" altLang="en-US" dirty="0"/>
        </a:p>
      </dgm:t>
    </dgm:pt>
    <dgm:pt modelId="{328CD8CD-D07F-4ED3-9C85-54823FC36895}" type="parTrans" cxnId="{48EF5996-A02A-4B3C-AACA-6C7F58FF46DA}">
      <dgm:prSet/>
      <dgm:spPr/>
      <dgm:t>
        <a:bodyPr/>
        <a:lstStyle/>
        <a:p>
          <a:endParaRPr lang="zh-CN" altLang="en-US"/>
        </a:p>
      </dgm:t>
    </dgm:pt>
    <dgm:pt modelId="{744EF073-37A6-48A9-952E-38BACFC45BD4}" type="sibTrans" cxnId="{48EF5996-A02A-4B3C-AACA-6C7F58FF46DA}">
      <dgm:prSet/>
      <dgm:spPr/>
      <dgm:t>
        <a:bodyPr/>
        <a:lstStyle/>
        <a:p>
          <a:endParaRPr lang="zh-CN" altLang="en-US"/>
        </a:p>
      </dgm:t>
    </dgm:pt>
    <dgm:pt modelId="{CE8F93FD-0328-468A-9EE0-134035CE0E29}">
      <dgm:prSet phldrT="[文本]"/>
      <dgm:spPr/>
      <dgm:t>
        <a:bodyPr/>
        <a:lstStyle/>
        <a:p>
          <a:r>
            <a:rPr lang="zh-CN" altLang="en-US" dirty="0"/>
            <a:t>合并到开发分支</a:t>
          </a:r>
        </a:p>
      </dgm:t>
    </dgm:pt>
    <dgm:pt modelId="{47E76E5E-E750-4F60-A508-C9492CBD43AB}" type="parTrans" cxnId="{9E24AC59-AABD-410D-A9B6-C8FED5C2DB17}">
      <dgm:prSet/>
      <dgm:spPr/>
      <dgm:t>
        <a:bodyPr/>
        <a:lstStyle/>
        <a:p>
          <a:endParaRPr lang="zh-CN" altLang="en-US"/>
        </a:p>
      </dgm:t>
    </dgm:pt>
    <dgm:pt modelId="{6028FED2-C8D8-4731-898F-4617A2ED0DA3}" type="sibTrans" cxnId="{9E24AC59-AABD-410D-A9B6-C8FED5C2DB17}">
      <dgm:prSet/>
      <dgm:spPr/>
      <dgm:t>
        <a:bodyPr/>
        <a:lstStyle/>
        <a:p>
          <a:endParaRPr lang="zh-CN" altLang="en-US"/>
        </a:p>
      </dgm:t>
    </dgm:pt>
    <dgm:pt modelId="{1121C41A-9CD0-42BF-A3C1-FB15E5C4A21F}">
      <dgm:prSet phldrT="[文本]"/>
      <dgm:spPr/>
      <dgm:t>
        <a:bodyPr/>
        <a:lstStyle/>
        <a:p>
          <a:r>
            <a:rPr lang="zh-CN" altLang="en-US" dirty="0"/>
            <a:t>合并到测试分支</a:t>
          </a:r>
        </a:p>
      </dgm:t>
    </dgm:pt>
    <dgm:pt modelId="{3D9954BF-CD7C-4C81-B1C2-14D652901C11}" type="parTrans" cxnId="{A3EC9361-1150-447B-82C9-A068596C90DE}">
      <dgm:prSet/>
      <dgm:spPr/>
      <dgm:t>
        <a:bodyPr/>
        <a:lstStyle/>
        <a:p>
          <a:endParaRPr lang="zh-CN" altLang="en-US"/>
        </a:p>
      </dgm:t>
    </dgm:pt>
    <dgm:pt modelId="{ACA1F8C5-E9C9-4A3A-B99A-D89127FE072D}" type="sibTrans" cxnId="{A3EC9361-1150-447B-82C9-A068596C90DE}">
      <dgm:prSet/>
      <dgm:spPr/>
      <dgm:t>
        <a:bodyPr/>
        <a:lstStyle/>
        <a:p>
          <a:endParaRPr lang="zh-CN" altLang="en-US"/>
        </a:p>
      </dgm:t>
    </dgm:pt>
    <dgm:pt modelId="{ED55717A-329F-4CF8-964A-38B8FF30ED25}">
      <dgm:prSet phldrT="[文本]"/>
      <dgm:spPr/>
      <dgm:t>
        <a:bodyPr/>
        <a:lstStyle/>
        <a:p>
          <a:r>
            <a:rPr lang="zh-CN" altLang="en-US" dirty="0"/>
            <a:t>合并到主干</a:t>
          </a:r>
        </a:p>
      </dgm:t>
    </dgm:pt>
    <dgm:pt modelId="{9DFC2314-9238-4E1C-8E49-9A8D9959510F}" type="parTrans" cxnId="{EE95FB51-F339-4A56-AB9B-F0913307D2C1}">
      <dgm:prSet/>
      <dgm:spPr/>
      <dgm:t>
        <a:bodyPr/>
        <a:lstStyle/>
        <a:p>
          <a:endParaRPr lang="zh-CN" altLang="en-US"/>
        </a:p>
      </dgm:t>
    </dgm:pt>
    <dgm:pt modelId="{7CE8FBB6-FDC5-4D13-AE2A-7775225E9682}" type="sibTrans" cxnId="{EE95FB51-F339-4A56-AB9B-F0913307D2C1}">
      <dgm:prSet/>
      <dgm:spPr/>
      <dgm:t>
        <a:bodyPr/>
        <a:lstStyle/>
        <a:p>
          <a:endParaRPr lang="zh-CN" altLang="en-US"/>
        </a:p>
      </dgm:t>
    </dgm:pt>
    <dgm:pt modelId="{07A25F5A-EEA5-4D84-9CCA-F0C6D81E8AFE}" type="pres">
      <dgm:prSet presAssocID="{65F0FF03-7A16-4FB8-A3EC-19BAD26F0D52}" presName="Name0" presStyleCnt="0">
        <dgm:presLayoutVars>
          <dgm:dir/>
          <dgm:resizeHandles val="exact"/>
        </dgm:presLayoutVars>
      </dgm:prSet>
      <dgm:spPr/>
    </dgm:pt>
    <dgm:pt modelId="{C113B17E-6B52-4689-9E42-B4B6188C8C12}" type="pres">
      <dgm:prSet presAssocID="{65F0FF03-7A16-4FB8-A3EC-19BAD26F0D52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6EE1A1D-1128-4CBA-99D8-259DF17309DD}" type="pres">
      <dgm:prSet presAssocID="{65F0FF03-7A16-4FB8-A3EC-19BAD26F0D52}" presName="points" presStyleCnt="0"/>
      <dgm:spPr/>
    </dgm:pt>
    <dgm:pt modelId="{344AD0C7-A895-4821-879E-5F6512CE850D}" type="pres">
      <dgm:prSet presAssocID="{76799A60-88F2-4516-9E83-3F055004AA95}" presName="compositeA" presStyleCnt="0"/>
      <dgm:spPr/>
    </dgm:pt>
    <dgm:pt modelId="{99A84709-6EDA-4247-B4B7-356DC6BBDF7A}" type="pres">
      <dgm:prSet presAssocID="{76799A60-88F2-4516-9E83-3F055004AA95}" presName="textA" presStyleLbl="revTx" presStyleIdx="0" presStyleCnt="2">
        <dgm:presLayoutVars>
          <dgm:bulletEnabled val="1"/>
        </dgm:presLayoutVars>
      </dgm:prSet>
      <dgm:spPr/>
    </dgm:pt>
    <dgm:pt modelId="{462D487B-16AB-4B02-B9A0-07FB541DADA3}" type="pres">
      <dgm:prSet presAssocID="{76799A60-88F2-4516-9E83-3F055004AA95}" presName="circleA" presStyleLbl="node1" presStyleIdx="0" presStyleCnt="2"/>
      <dgm:spPr/>
    </dgm:pt>
    <dgm:pt modelId="{27DC1AEF-1566-4432-9006-F3DCE05C08B7}" type="pres">
      <dgm:prSet presAssocID="{76799A60-88F2-4516-9E83-3F055004AA95}" presName="spaceA" presStyleCnt="0"/>
      <dgm:spPr/>
    </dgm:pt>
    <dgm:pt modelId="{99938521-091F-45F4-92C5-80ABA202EB6A}" type="pres">
      <dgm:prSet presAssocID="{D4FDFD43-4AE3-4DF6-939B-12CE8CCB4B82}" presName="space" presStyleCnt="0"/>
      <dgm:spPr/>
    </dgm:pt>
    <dgm:pt modelId="{5CAEDEEC-5723-4BE8-8021-C883DCC1A25E}" type="pres">
      <dgm:prSet presAssocID="{2DFBDC73-27D0-4205-BDD8-6B1CE4ED0ABE}" presName="compositeB" presStyleCnt="0"/>
      <dgm:spPr/>
    </dgm:pt>
    <dgm:pt modelId="{86DDA4E8-8D20-4273-84D5-11CE1CC66EBC}" type="pres">
      <dgm:prSet presAssocID="{2DFBDC73-27D0-4205-BDD8-6B1CE4ED0ABE}" presName="textB" presStyleLbl="revTx" presStyleIdx="1" presStyleCnt="2">
        <dgm:presLayoutVars>
          <dgm:bulletEnabled val="1"/>
        </dgm:presLayoutVars>
      </dgm:prSet>
      <dgm:spPr/>
    </dgm:pt>
    <dgm:pt modelId="{B2928A57-614B-445D-8943-F509CC7262DC}" type="pres">
      <dgm:prSet presAssocID="{2DFBDC73-27D0-4205-BDD8-6B1CE4ED0ABE}" presName="circleB" presStyleLbl="node1" presStyleIdx="1" presStyleCnt="2"/>
      <dgm:spPr/>
    </dgm:pt>
    <dgm:pt modelId="{6005E3BF-647A-44B1-859E-60CD96309004}" type="pres">
      <dgm:prSet presAssocID="{2DFBDC73-27D0-4205-BDD8-6B1CE4ED0ABE}" presName="spaceB" presStyleCnt="0"/>
      <dgm:spPr/>
    </dgm:pt>
  </dgm:ptLst>
  <dgm:cxnLst>
    <dgm:cxn modelId="{683D7901-5842-40F4-9B5B-B791741FC2D1}" type="presOf" srcId="{65F0FF03-7A16-4FB8-A3EC-19BAD26F0D52}" destId="{07A25F5A-EEA5-4D84-9CCA-F0C6D81E8AFE}" srcOrd="0" destOrd="0" presId="urn:microsoft.com/office/officeart/2005/8/layout/hProcess11"/>
    <dgm:cxn modelId="{5F49F12F-EB5B-41B0-BBE5-C1E46BEB7C5E}" type="presOf" srcId="{CE8F93FD-0328-468A-9EE0-134035CE0E29}" destId="{86DDA4E8-8D20-4273-84D5-11CE1CC66EBC}" srcOrd="0" destOrd="1" presId="urn:microsoft.com/office/officeart/2005/8/layout/hProcess11"/>
    <dgm:cxn modelId="{E846343E-6DB3-4F7E-A46A-517321839B46}" type="presOf" srcId="{E21E44EA-A7BE-4FEF-AE8F-23AE077C9B96}" destId="{99A84709-6EDA-4247-B4B7-356DC6BBDF7A}" srcOrd="0" destOrd="1" presId="urn:microsoft.com/office/officeart/2005/8/layout/hProcess11"/>
    <dgm:cxn modelId="{A3EC9361-1150-447B-82C9-A068596C90DE}" srcId="{2DFBDC73-27D0-4205-BDD8-6B1CE4ED0ABE}" destId="{1121C41A-9CD0-42BF-A3C1-FB15E5C4A21F}" srcOrd="1" destOrd="0" parTransId="{3D9954BF-CD7C-4C81-B1C2-14D652901C11}" sibTransId="{ACA1F8C5-E9C9-4A3A-B99A-D89127FE072D}"/>
    <dgm:cxn modelId="{C1BC7F44-73AD-4463-8EC2-059CE79B20C7}" srcId="{76799A60-88F2-4516-9E83-3F055004AA95}" destId="{E21E44EA-A7BE-4FEF-AE8F-23AE077C9B96}" srcOrd="0" destOrd="0" parTransId="{2DA2FA24-BB49-4D9A-9D18-FA41259BF8D6}" sibTransId="{C427E6C3-2EBA-427C-9E3B-932396D92E43}"/>
    <dgm:cxn modelId="{889E1171-4393-4612-9A2B-26A7564E4D94}" type="presOf" srcId="{76799A60-88F2-4516-9E83-3F055004AA95}" destId="{99A84709-6EDA-4247-B4B7-356DC6BBDF7A}" srcOrd="0" destOrd="0" presId="urn:microsoft.com/office/officeart/2005/8/layout/hProcess11"/>
    <dgm:cxn modelId="{EE95FB51-F339-4A56-AB9B-F0913307D2C1}" srcId="{2DFBDC73-27D0-4205-BDD8-6B1CE4ED0ABE}" destId="{ED55717A-329F-4CF8-964A-38B8FF30ED25}" srcOrd="2" destOrd="0" parTransId="{9DFC2314-9238-4E1C-8E49-9A8D9959510F}" sibTransId="{7CE8FBB6-FDC5-4D13-AE2A-7775225E9682}"/>
    <dgm:cxn modelId="{5EED0F53-6425-473C-842B-8E4F8FF36935}" type="presOf" srcId="{2DFBDC73-27D0-4205-BDD8-6B1CE4ED0ABE}" destId="{86DDA4E8-8D20-4273-84D5-11CE1CC66EBC}" srcOrd="0" destOrd="0" presId="urn:microsoft.com/office/officeart/2005/8/layout/hProcess11"/>
    <dgm:cxn modelId="{9E24AC59-AABD-410D-A9B6-C8FED5C2DB17}" srcId="{2DFBDC73-27D0-4205-BDD8-6B1CE4ED0ABE}" destId="{CE8F93FD-0328-468A-9EE0-134035CE0E29}" srcOrd="0" destOrd="0" parTransId="{47E76E5E-E750-4F60-A508-C9492CBD43AB}" sibTransId="{6028FED2-C8D8-4731-898F-4617A2ED0DA3}"/>
    <dgm:cxn modelId="{84A08C7A-85DC-4CF0-B41C-9DE0444E575B}" srcId="{65F0FF03-7A16-4FB8-A3EC-19BAD26F0D52}" destId="{76799A60-88F2-4516-9E83-3F055004AA95}" srcOrd="0" destOrd="0" parTransId="{C0CB4C87-F37A-45ED-8ED0-DB51E3CEAEFF}" sibTransId="{D4FDFD43-4AE3-4DF6-939B-12CE8CCB4B82}"/>
    <dgm:cxn modelId="{48EF5996-A02A-4B3C-AACA-6C7F58FF46DA}" srcId="{65F0FF03-7A16-4FB8-A3EC-19BAD26F0D52}" destId="{2DFBDC73-27D0-4205-BDD8-6B1CE4ED0ABE}" srcOrd="1" destOrd="0" parTransId="{328CD8CD-D07F-4ED3-9C85-54823FC36895}" sibTransId="{744EF073-37A6-48A9-952E-38BACFC45BD4}"/>
    <dgm:cxn modelId="{56BD04AD-B515-430F-9C1B-58423DFFC47C}" type="presOf" srcId="{ED55717A-329F-4CF8-964A-38B8FF30ED25}" destId="{86DDA4E8-8D20-4273-84D5-11CE1CC66EBC}" srcOrd="0" destOrd="3" presId="urn:microsoft.com/office/officeart/2005/8/layout/hProcess11"/>
    <dgm:cxn modelId="{ED5B21B1-6318-47DA-BF3F-09C9B82AAB1E}" type="presOf" srcId="{1121C41A-9CD0-42BF-A3C1-FB15E5C4A21F}" destId="{86DDA4E8-8D20-4273-84D5-11CE1CC66EBC}" srcOrd="0" destOrd="2" presId="urn:microsoft.com/office/officeart/2005/8/layout/hProcess11"/>
    <dgm:cxn modelId="{87D3DE5F-0608-4ACD-AD83-117B81CC3E3E}" type="presParOf" srcId="{07A25F5A-EEA5-4D84-9CCA-F0C6D81E8AFE}" destId="{C113B17E-6B52-4689-9E42-B4B6188C8C12}" srcOrd="0" destOrd="0" presId="urn:microsoft.com/office/officeart/2005/8/layout/hProcess11"/>
    <dgm:cxn modelId="{8B875FF5-FF2E-485E-A491-3808D9917A18}" type="presParOf" srcId="{07A25F5A-EEA5-4D84-9CCA-F0C6D81E8AFE}" destId="{86EE1A1D-1128-4CBA-99D8-259DF17309DD}" srcOrd="1" destOrd="0" presId="urn:microsoft.com/office/officeart/2005/8/layout/hProcess11"/>
    <dgm:cxn modelId="{C6A236A7-3B40-4EFB-84D7-9BAA61C59736}" type="presParOf" srcId="{86EE1A1D-1128-4CBA-99D8-259DF17309DD}" destId="{344AD0C7-A895-4821-879E-5F6512CE850D}" srcOrd="0" destOrd="0" presId="urn:microsoft.com/office/officeart/2005/8/layout/hProcess11"/>
    <dgm:cxn modelId="{79364162-FC97-48C6-9A0C-6F0325D35571}" type="presParOf" srcId="{344AD0C7-A895-4821-879E-5F6512CE850D}" destId="{99A84709-6EDA-4247-B4B7-356DC6BBDF7A}" srcOrd="0" destOrd="0" presId="urn:microsoft.com/office/officeart/2005/8/layout/hProcess11"/>
    <dgm:cxn modelId="{99CC1E3C-4875-415A-A9D1-4A0F59AEA381}" type="presParOf" srcId="{344AD0C7-A895-4821-879E-5F6512CE850D}" destId="{462D487B-16AB-4B02-B9A0-07FB541DADA3}" srcOrd="1" destOrd="0" presId="urn:microsoft.com/office/officeart/2005/8/layout/hProcess11"/>
    <dgm:cxn modelId="{D2172581-D69B-48BE-BF8C-7F8F28891965}" type="presParOf" srcId="{344AD0C7-A895-4821-879E-5F6512CE850D}" destId="{27DC1AEF-1566-4432-9006-F3DCE05C08B7}" srcOrd="2" destOrd="0" presId="urn:microsoft.com/office/officeart/2005/8/layout/hProcess11"/>
    <dgm:cxn modelId="{BCD9496C-399C-476F-87AA-6AC34077397E}" type="presParOf" srcId="{86EE1A1D-1128-4CBA-99D8-259DF17309DD}" destId="{99938521-091F-45F4-92C5-80ABA202EB6A}" srcOrd="1" destOrd="0" presId="urn:microsoft.com/office/officeart/2005/8/layout/hProcess11"/>
    <dgm:cxn modelId="{45CDA1D5-87D5-4DF5-99C4-6D476BDB1DBD}" type="presParOf" srcId="{86EE1A1D-1128-4CBA-99D8-259DF17309DD}" destId="{5CAEDEEC-5723-4BE8-8021-C883DCC1A25E}" srcOrd="2" destOrd="0" presId="urn:microsoft.com/office/officeart/2005/8/layout/hProcess11"/>
    <dgm:cxn modelId="{B5C115AE-A31E-4DA2-A09C-4A76554AA34A}" type="presParOf" srcId="{5CAEDEEC-5723-4BE8-8021-C883DCC1A25E}" destId="{86DDA4E8-8D20-4273-84D5-11CE1CC66EBC}" srcOrd="0" destOrd="0" presId="urn:microsoft.com/office/officeart/2005/8/layout/hProcess11"/>
    <dgm:cxn modelId="{6E145F1A-57A4-4BE1-87BB-F62398093323}" type="presParOf" srcId="{5CAEDEEC-5723-4BE8-8021-C883DCC1A25E}" destId="{B2928A57-614B-445D-8943-F509CC7262DC}" srcOrd="1" destOrd="0" presId="urn:microsoft.com/office/officeart/2005/8/layout/hProcess11"/>
    <dgm:cxn modelId="{46C330B7-13A9-41A4-B0F0-6C5EA9C4E2E6}" type="presParOf" srcId="{5CAEDEEC-5723-4BE8-8021-C883DCC1A25E}" destId="{6005E3BF-647A-44B1-859E-60CD9630900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0FF03-7A16-4FB8-A3EC-19BAD26F0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E44EA-A7BE-4FEF-AE8F-23AE077C9B96}">
      <dgm:prSet phldrT="[文本]"/>
      <dgm:spPr/>
      <dgm:t>
        <a:bodyPr/>
        <a:lstStyle/>
        <a:p>
          <a:r>
            <a:rPr lang="zh-CN" altLang="en-US" dirty="0"/>
            <a:t>审核</a:t>
          </a:r>
        </a:p>
      </dgm:t>
    </dgm:pt>
    <dgm:pt modelId="{2DA2FA24-BB49-4D9A-9D18-FA41259BF8D6}" type="par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C427E6C3-2EBA-427C-9E3B-932396D92E43}" type="sib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07A25F5A-EEA5-4D84-9CCA-F0C6D81E8AFE}" type="pres">
      <dgm:prSet presAssocID="{65F0FF03-7A16-4FB8-A3EC-19BAD26F0D52}" presName="Name0" presStyleCnt="0">
        <dgm:presLayoutVars>
          <dgm:dir/>
          <dgm:resizeHandles val="exact"/>
        </dgm:presLayoutVars>
      </dgm:prSet>
      <dgm:spPr/>
    </dgm:pt>
    <dgm:pt modelId="{C113B17E-6B52-4689-9E42-B4B6188C8C12}" type="pres">
      <dgm:prSet presAssocID="{65F0FF03-7A16-4FB8-A3EC-19BAD26F0D52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6EE1A1D-1128-4CBA-99D8-259DF17309DD}" type="pres">
      <dgm:prSet presAssocID="{65F0FF03-7A16-4FB8-A3EC-19BAD26F0D52}" presName="points" presStyleCnt="0"/>
      <dgm:spPr/>
    </dgm:pt>
    <dgm:pt modelId="{0FC4776E-8444-4968-B81F-15F122334D72}" type="pres">
      <dgm:prSet presAssocID="{E21E44EA-A7BE-4FEF-AE8F-23AE077C9B96}" presName="compositeA" presStyleCnt="0"/>
      <dgm:spPr/>
    </dgm:pt>
    <dgm:pt modelId="{46626333-6D27-4686-B94D-165822400A6B}" type="pres">
      <dgm:prSet presAssocID="{E21E44EA-A7BE-4FEF-AE8F-23AE077C9B96}" presName="textA" presStyleLbl="revTx" presStyleIdx="0" presStyleCnt="1">
        <dgm:presLayoutVars>
          <dgm:bulletEnabled val="1"/>
        </dgm:presLayoutVars>
      </dgm:prSet>
      <dgm:spPr/>
    </dgm:pt>
    <dgm:pt modelId="{A8237E26-D56C-4221-A72C-873C43062EB2}" type="pres">
      <dgm:prSet presAssocID="{E21E44EA-A7BE-4FEF-AE8F-23AE077C9B96}" presName="circleA" presStyleLbl="node1" presStyleIdx="0" presStyleCnt="1"/>
      <dgm:spPr/>
    </dgm:pt>
    <dgm:pt modelId="{9BA8735E-9CB6-4B5A-B443-727100CA8E5B}" type="pres">
      <dgm:prSet presAssocID="{E21E44EA-A7BE-4FEF-AE8F-23AE077C9B96}" presName="spaceA" presStyleCnt="0"/>
      <dgm:spPr/>
    </dgm:pt>
  </dgm:ptLst>
  <dgm:cxnLst>
    <dgm:cxn modelId="{C1BC7F44-73AD-4463-8EC2-059CE79B20C7}" srcId="{65F0FF03-7A16-4FB8-A3EC-19BAD26F0D52}" destId="{E21E44EA-A7BE-4FEF-AE8F-23AE077C9B96}" srcOrd="0" destOrd="0" parTransId="{2DA2FA24-BB49-4D9A-9D18-FA41259BF8D6}" sibTransId="{C427E6C3-2EBA-427C-9E3B-932396D92E43}"/>
    <dgm:cxn modelId="{07DF114A-04BA-4C8C-92AB-CFD73D776B72}" type="presOf" srcId="{E21E44EA-A7BE-4FEF-AE8F-23AE077C9B96}" destId="{46626333-6D27-4686-B94D-165822400A6B}" srcOrd="0" destOrd="0" presId="urn:microsoft.com/office/officeart/2005/8/layout/hProcess11"/>
    <dgm:cxn modelId="{558BECE7-1C0D-41E3-8FA9-A9CEB46CD471}" type="presOf" srcId="{65F0FF03-7A16-4FB8-A3EC-19BAD26F0D52}" destId="{07A25F5A-EEA5-4D84-9CCA-F0C6D81E8AFE}" srcOrd="0" destOrd="0" presId="urn:microsoft.com/office/officeart/2005/8/layout/hProcess11"/>
    <dgm:cxn modelId="{EA7CEAB7-AB77-43BA-BD27-EE4FB13A970B}" type="presParOf" srcId="{07A25F5A-EEA5-4D84-9CCA-F0C6D81E8AFE}" destId="{C113B17E-6B52-4689-9E42-B4B6188C8C12}" srcOrd="0" destOrd="0" presId="urn:microsoft.com/office/officeart/2005/8/layout/hProcess11"/>
    <dgm:cxn modelId="{50EABB49-FF68-49CB-8A8C-87B84A33B96B}" type="presParOf" srcId="{07A25F5A-EEA5-4D84-9CCA-F0C6D81E8AFE}" destId="{86EE1A1D-1128-4CBA-99D8-259DF17309DD}" srcOrd="1" destOrd="0" presId="urn:microsoft.com/office/officeart/2005/8/layout/hProcess11"/>
    <dgm:cxn modelId="{86E507B4-C754-4D89-A58F-A30B7CD18951}" type="presParOf" srcId="{86EE1A1D-1128-4CBA-99D8-259DF17309DD}" destId="{0FC4776E-8444-4968-B81F-15F122334D72}" srcOrd="0" destOrd="0" presId="urn:microsoft.com/office/officeart/2005/8/layout/hProcess11"/>
    <dgm:cxn modelId="{7D292C6A-E486-4713-AF74-C4FE5329268E}" type="presParOf" srcId="{0FC4776E-8444-4968-B81F-15F122334D72}" destId="{46626333-6D27-4686-B94D-165822400A6B}" srcOrd="0" destOrd="0" presId="urn:microsoft.com/office/officeart/2005/8/layout/hProcess11"/>
    <dgm:cxn modelId="{3EF56743-A07E-43B1-8CD2-82B9CB45CEB1}" type="presParOf" srcId="{0FC4776E-8444-4968-B81F-15F122334D72}" destId="{A8237E26-D56C-4221-A72C-873C43062EB2}" srcOrd="1" destOrd="0" presId="urn:microsoft.com/office/officeart/2005/8/layout/hProcess11"/>
    <dgm:cxn modelId="{D876DB81-3944-4208-BD75-0A534BA9F6D1}" type="presParOf" srcId="{0FC4776E-8444-4968-B81F-15F122334D72}" destId="{9BA8735E-9CB6-4B5A-B443-727100CA8E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7F493A-D7AE-4D21-BCBC-A151173A825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F081DF-DF0A-4F3C-ADE0-BEB6ECFDA967}">
      <dgm:prSet phldrT="[文本]"/>
      <dgm:spPr/>
      <dgm:t>
        <a:bodyPr/>
        <a:lstStyle/>
        <a:p>
          <a:r>
            <a:rPr lang="en-US" altLang="zh-CN"/>
            <a:t>Ajax</a:t>
          </a:r>
          <a:endParaRPr lang="zh-CN" altLang="en-US"/>
        </a:p>
      </dgm:t>
    </dgm:pt>
    <dgm:pt modelId="{F3ECD576-6071-4B0C-BCD6-1FE89E9A6E05}" type="parTrans" cxnId="{19585382-DC3E-46EE-9C83-7A0297DC928F}">
      <dgm:prSet/>
      <dgm:spPr/>
      <dgm:t>
        <a:bodyPr/>
        <a:lstStyle/>
        <a:p>
          <a:endParaRPr lang="zh-CN" altLang="en-US"/>
        </a:p>
      </dgm:t>
    </dgm:pt>
    <dgm:pt modelId="{1151D844-C1F8-46EA-9696-784CC6C79E5D}" type="sibTrans" cxnId="{19585382-DC3E-46EE-9C83-7A0297DC928F}">
      <dgm:prSet/>
      <dgm:spPr/>
      <dgm:t>
        <a:bodyPr/>
        <a:lstStyle/>
        <a:p>
          <a:endParaRPr lang="zh-CN" altLang="en-US"/>
        </a:p>
      </dgm:t>
    </dgm:pt>
    <dgm:pt modelId="{2FBEF3E0-66BD-4922-BB75-E3D23C414A1F}">
      <dgm:prSet phldrT="[文本]"/>
      <dgm:spPr/>
      <dgm:t>
        <a:bodyPr/>
        <a:lstStyle/>
        <a:p>
          <a:r>
            <a:rPr lang="en-US" altLang="zh-CN" dirty="0" err="1"/>
            <a:t>BeforeSendFilter</a:t>
          </a:r>
          <a:endParaRPr lang="zh-CN" altLang="en-US" dirty="0"/>
        </a:p>
      </dgm:t>
    </dgm:pt>
    <dgm:pt modelId="{C88A1A67-BCAE-482A-B469-7D7AF8E54DC2}" type="parTrans" cxnId="{1D2E3C7D-8A97-4001-8B56-409BCE7B6EDA}">
      <dgm:prSet/>
      <dgm:spPr/>
      <dgm:t>
        <a:bodyPr/>
        <a:lstStyle/>
        <a:p>
          <a:endParaRPr lang="zh-CN" altLang="en-US"/>
        </a:p>
      </dgm:t>
    </dgm:pt>
    <dgm:pt modelId="{F7B09C91-2E15-44F5-B3CD-4779D81638CF}" type="sibTrans" cxnId="{1D2E3C7D-8A97-4001-8B56-409BCE7B6EDA}">
      <dgm:prSet/>
      <dgm:spPr/>
      <dgm:t>
        <a:bodyPr/>
        <a:lstStyle/>
        <a:p>
          <a:endParaRPr lang="zh-CN" altLang="en-US"/>
        </a:p>
      </dgm:t>
    </dgm:pt>
    <dgm:pt modelId="{110F44E8-0159-468D-B491-00874A3A5E83}">
      <dgm:prSet phldrT="[文本]"/>
      <dgm:spPr/>
      <dgm:t>
        <a:bodyPr/>
        <a:lstStyle/>
        <a:p>
          <a:r>
            <a:rPr lang="zh-CN" altLang="en-US" dirty="0"/>
            <a:t>业务回调</a:t>
          </a:r>
        </a:p>
      </dgm:t>
    </dgm:pt>
    <dgm:pt modelId="{BC7C33E1-6D98-4017-9053-97A9E23D9C74}" type="parTrans" cxnId="{FB147962-DA1B-4A4E-95D7-46551A13D6A1}">
      <dgm:prSet/>
      <dgm:spPr/>
      <dgm:t>
        <a:bodyPr/>
        <a:lstStyle/>
        <a:p>
          <a:endParaRPr lang="zh-CN" altLang="en-US"/>
        </a:p>
      </dgm:t>
    </dgm:pt>
    <dgm:pt modelId="{5D480529-1E7C-4364-B2C3-3667470A8ACA}" type="sibTrans" cxnId="{FB147962-DA1B-4A4E-95D7-46551A13D6A1}">
      <dgm:prSet/>
      <dgm:spPr/>
      <dgm:t>
        <a:bodyPr/>
        <a:lstStyle/>
        <a:p>
          <a:endParaRPr lang="zh-CN" altLang="en-US"/>
        </a:p>
      </dgm:t>
    </dgm:pt>
    <dgm:pt modelId="{7E11AEAA-1EC9-4179-97EB-7F24CBBBE5C0}">
      <dgm:prSet phldrT="[文本]"/>
      <dgm:spPr/>
      <dgm:t>
        <a:bodyPr/>
        <a:lstStyle/>
        <a:p>
          <a:r>
            <a:rPr lang="en-US" altLang="zh-CN" dirty="0" err="1"/>
            <a:t>AfterResponseFilter</a:t>
          </a:r>
          <a:endParaRPr lang="zh-CN" altLang="en-US" dirty="0"/>
        </a:p>
      </dgm:t>
    </dgm:pt>
    <dgm:pt modelId="{3213481C-A9BA-4966-A174-A37F5BDC2C41}" type="sibTrans" cxnId="{E0DA5F81-C040-4801-8F59-954A8638B3FA}">
      <dgm:prSet/>
      <dgm:spPr/>
      <dgm:t>
        <a:bodyPr/>
        <a:lstStyle/>
        <a:p>
          <a:endParaRPr lang="zh-CN" altLang="en-US"/>
        </a:p>
      </dgm:t>
    </dgm:pt>
    <dgm:pt modelId="{ED2A0B22-84EA-496A-B000-F016F24E2D05}" type="parTrans" cxnId="{E0DA5F81-C040-4801-8F59-954A8638B3FA}">
      <dgm:prSet/>
      <dgm:spPr/>
      <dgm:t>
        <a:bodyPr/>
        <a:lstStyle/>
        <a:p>
          <a:endParaRPr lang="zh-CN" altLang="en-US"/>
        </a:p>
      </dgm:t>
    </dgm:pt>
    <dgm:pt modelId="{B7571491-7572-4A64-B75A-68F6F599312C}" type="pres">
      <dgm:prSet presAssocID="{4D7F493A-D7AE-4D21-BCBC-A151173A8253}" presName="outerComposite" presStyleCnt="0">
        <dgm:presLayoutVars>
          <dgm:chMax val="5"/>
          <dgm:dir/>
          <dgm:resizeHandles val="exact"/>
        </dgm:presLayoutVars>
      </dgm:prSet>
      <dgm:spPr/>
    </dgm:pt>
    <dgm:pt modelId="{31BF7757-BF74-41C8-85B7-F57C129EA6D6}" type="pres">
      <dgm:prSet presAssocID="{4D7F493A-D7AE-4D21-BCBC-A151173A8253}" presName="dummyMaxCanvas" presStyleCnt="0">
        <dgm:presLayoutVars/>
      </dgm:prSet>
      <dgm:spPr/>
    </dgm:pt>
    <dgm:pt modelId="{8F4B0114-2987-47D1-A990-B4AB9958797E}" type="pres">
      <dgm:prSet presAssocID="{4D7F493A-D7AE-4D21-BCBC-A151173A8253}" presName="FourNodes_1" presStyleLbl="node1" presStyleIdx="0" presStyleCnt="4">
        <dgm:presLayoutVars>
          <dgm:bulletEnabled val="1"/>
        </dgm:presLayoutVars>
      </dgm:prSet>
      <dgm:spPr/>
    </dgm:pt>
    <dgm:pt modelId="{A6B0B625-DEB1-4698-B712-9507CB98AA5D}" type="pres">
      <dgm:prSet presAssocID="{4D7F493A-D7AE-4D21-BCBC-A151173A8253}" presName="FourNodes_2" presStyleLbl="node1" presStyleIdx="1" presStyleCnt="4">
        <dgm:presLayoutVars>
          <dgm:bulletEnabled val="1"/>
        </dgm:presLayoutVars>
      </dgm:prSet>
      <dgm:spPr/>
    </dgm:pt>
    <dgm:pt modelId="{4878C3DE-FA2B-44EC-B1C1-AF5A55458F89}" type="pres">
      <dgm:prSet presAssocID="{4D7F493A-D7AE-4D21-BCBC-A151173A8253}" presName="FourNodes_3" presStyleLbl="node1" presStyleIdx="2" presStyleCnt="4">
        <dgm:presLayoutVars>
          <dgm:bulletEnabled val="1"/>
        </dgm:presLayoutVars>
      </dgm:prSet>
      <dgm:spPr/>
    </dgm:pt>
    <dgm:pt modelId="{2104FC59-1F1B-475F-972B-BE0E6F749900}" type="pres">
      <dgm:prSet presAssocID="{4D7F493A-D7AE-4D21-BCBC-A151173A8253}" presName="FourNodes_4" presStyleLbl="node1" presStyleIdx="3" presStyleCnt="4">
        <dgm:presLayoutVars>
          <dgm:bulletEnabled val="1"/>
        </dgm:presLayoutVars>
      </dgm:prSet>
      <dgm:spPr/>
    </dgm:pt>
    <dgm:pt modelId="{9782B7E5-71D2-45DE-B3A5-DB3107B550BE}" type="pres">
      <dgm:prSet presAssocID="{4D7F493A-D7AE-4D21-BCBC-A151173A8253}" presName="FourConn_1-2" presStyleLbl="fgAccFollowNode1" presStyleIdx="0" presStyleCnt="3">
        <dgm:presLayoutVars>
          <dgm:bulletEnabled val="1"/>
        </dgm:presLayoutVars>
      </dgm:prSet>
      <dgm:spPr/>
    </dgm:pt>
    <dgm:pt modelId="{97575A44-1100-47BB-A41E-5F2BF3E52BE4}" type="pres">
      <dgm:prSet presAssocID="{4D7F493A-D7AE-4D21-BCBC-A151173A8253}" presName="FourConn_2-3" presStyleLbl="fgAccFollowNode1" presStyleIdx="1" presStyleCnt="3">
        <dgm:presLayoutVars>
          <dgm:bulletEnabled val="1"/>
        </dgm:presLayoutVars>
      </dgm:prSet>
      <dgm:spPr/>
    </dgm:pt>
    <dgm:pt modelId="{D600641E-CE07-4A4B-8F14-AA80BE4EB542}" type="pres">
      <dgm:prSet presAssocID="{4D7F493A-D7AE-4D21-BCBC-A151173A8253}" presName="FourConn_3-4" presStyleLbl="fgAccFollowNode1" presStyleIdx="2" presStyleCnt="3">
        <dgm:presLayoutVars>
          <dgm:bulletEnabled val="1"/>
        </dgm:presLayoutVars>
      </dgm:prSet>
      <dgm:spPr/>
    </dgm:pt>
    <dgm:pt modelId="{A972F856-F742-4314-8123-52D5645078EA}" type="pres">
      <dgm:prSet presAssocID="{4D7F493A-D7AE-4D21-BCBC-A151173A8253}" presName="FourNodes_1_text" presStyleLbl="node1" presStyleIdx="3" presStyleCnt="4">
        <dgm:presLayoutVars>
          <dgm:bulletEnabled val="1"/>
        </dgm:presLayoutVars>
      </dgm:prSet>
      <dgm:spPr/>
    </dgm:pt>
    <dgm:pt modelId="{49A80F4E-92CD-454D-93EE-3E489FB51D8B}" type="pres">
      <dgm:prSet presAssocID="{4D7F493A-D7AE-4D21-BCBC-A151173A8253}" presName="FourNodes_2_text" presStyleLbl="node1" presStyleIdx="3" presStyleCnt="4">
        <dgm:presLayoutVars>
          <dgm:bulletEnabled val="1"/>
        </dgm:presLayoutVars>
      </dgm:prSet>
      <dgm:spPr/>
    </dgm:pt>
    <dgm:pt modelId="{94A0AB95-6AB5-47DC-BA92-55DAD4935ED1}" type="pres">
      <dgm:prSet presAssocID="{4D7F493A-D7AE-4D21-BCBC-A151173A8253}" presName="FourNodes_3_text" presStyleLbl="node1" presStyleIdx="3" presStyleCnt="4">
        <dgm:presLayoutVars>
          <dgm:bulletEnabled val="1"/>
        </dgm:presLayoutVars>
      </dgm:prSet>
      <dgm:spPr/>
    </dgm:pt>
    <dgm:pt modelId="{7CDF4155-9F3A-438D-B067-A8B00A5DDC4B}" type="pres">
      <dgm:prSet presAssocID="{4D7F493A-D7AE-4D21-BCBC-A151173A82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62B0D0C-FF9E-4EA7-BB8C-9619BD293C72}" type="presOf" srcId="{7E11AEAA-1EC9-4179-97EB-7F24CBBBE5C0}" destId="{94A0AB95-6AB5-47DC-BA92-55DAD4935ED1}" srcOrd="1" destOrd="0" presId="urn:microsoft.com/office/officeart/2005/8/layout/vProcess5"/>
    <dgm:cxn modelId="{9D9E830D-D8C3-4B82-B121-8D34A9B7E5A4}" type="presOf" srcId="{F7B09C91-2E15-44F5-B3CD-4779D81638CF}" destId="{97575A44-1100-47BB-A41E-5F2BF3E52BE4}" srcOrd="0" destOrd="0" presId="urn:microsoft.com/office/officeart/2005/8/layout/vProcess5"/>
    <dgm:cxn modelId="{BA20BB18-69F3-4E70-88F8-6E6E1511DC62}" type="presOf" srcId="{9BF081DF-DF0A-4F3C-ADE0-BEB6ECFDA967}" destId="{A972F856-F742-4314-8123-52D5645078EA}" srcOrd="1" destOrd="0" presId="urn:microsoft.com/office/officeart/2005/8/layout/vProcess5"/>
    <dgm:cxn modelId="{7940BF2C-D80E-4487-9842-81049B92269F}" type="presOf" srcId="{110F44E8-0159-468D-B491-00874A3A5E83}" destId="{2104FC59-1F1B-475F-972B-BE0E6F749900}" srcOrd="0" destOrd="0" presId="urn:microsoft.com/office/officeart/2005/8/layout/vProcess5"/>
    <dgm:cxn modelId="{488B6437-9112-41D8-9DFA-455EE6D79D89}" type="presOf" srcId="{2FBEF3E0-66BD-4922-BB75-E3D23C414A1F}" destId="{A6B0B625-DEB1-4698-B712-9507CB98AA5D}" srcOrd="0" destOrd="0" presId="urn:microsoft.com/office/officeart/2005/8/layout/vProcess5"/>
    <dgm:cxn modelId="{FB147962-DA1B-4A4E-95D7-46551A13D6A1}" srcId="{4D7F493A-D7AE-4D21-BCBC-A151173A8253}" destId="{110F44E8-0159-468D-B491-00874A3A5E83}" srcOrd="3" destOrd="0" parTransId="{BC7C33E1-6D98-4017-9053-97A9E23D9C74}" sibTransId="{5D480529-1E7C-4364-B2C3-3667470A8ACA}"/>
    <dgm:cxn modelId="{09EBD650-68FE-401B-A7DA-25A89CC9B823}" type="presOf" srcId="{3213481C-A9BA-4966-A174-A37F5BDC2C41}" destId="{D600641E-CE07-4A4B-8F14-AA80BE4EB542}" srcOrd="0" destOrd="0" presId="urn:microsoft.com/office/officeart/2005/8/layout/vProcess5"/>
    <dgm:cxn modelId="{CC55A474-6B6D-487C-BB70-5D9A4F5C0B24}" type="presOf" srcId="{1151D844-C1F8-46EA-9696-784CC6C79E5D}" destId="{9782B7E5-71D2-45DE-B3A5-DB3107B550BE}" srcOrd="0" destOrd="0" presId="urn:microsoft.com/office/officeart/2005/8/layout/vProcess5"/>
    <dgm:cxn modelId="{1D2E3C7D-8A97-4001-8B56-409BCE7B6EDA}" srcId="{4D7F493A-D7AE-4D21-BCBC-A151173A8253}" destId="{2FBEF3E0-66BD-4922-BB75-E3D23C414A1F}" srcOrd="1" destOrd="0" parTransId="{C88A1A67-BCAE-482A-B469-7D7AF8E54DC2}" sibTransId="{F7B09C91-2E15-44F5-B3CD-4779D81638CF}"/>
    <dgm:cxn modelId="{E0DA5F81-C040-4801-8F59-954A8638B3FA}" srcId="{4D7F493A-D7AE-4D21-BCBC-A151173A8253}" destId="{7E11AEAA-1EC9-4179-97EB-7F24CBBBE5C0}" srcOrd="2" destOrd="0" parTransId="{ED2A0B22-84EA-496A-B000-F016F24E2D05}" sibTransId="{3213481C-A9BA-4966-A174-A37F5BDC2C41}"/>
    <dgm:cxn modelId="{19585382-DC3E-46EE-9C83-7A0297DC928F}" srcId="{4D7F493A-D7AE-4D21-BCBC-A151173A8253}" destId="{9BF081DF-DF0A-4F3C-ADE0-BEB6ECFDA967}" srcOrd="0" destOrd="0" parTransId="{F3ECD576-6071-4B0C-BCD6-1FE89E9A6E05}" sibTransId="{1151D844-C1F8-46EA-9696-784CC6C79E5D}"/>
    <dgm:cxn modelId="{8E7A748C-6E54-4F7E-B062-45829B55C51D}" type="presOf" srcId="{7E11AEAA-1EC9-4179-97EB-7F24CBBBE5C0}" destId="{4878C3DE-FA2B-44EC-B1C1-AF5A55458F89}" srcOrd="0" destOrd="0" presId="urn:microsoft.com/office/officeart/2005/8/layout/vProcess5"/>
    <dgm:cxn modelId="{AD822BAF-397B-480F-A67B-B8E9F02D00B1}" type="presOf" srcId="{2FBEF3E0-66BD-4922-BB75-E3D23C414A1F}" destId="{49A80F4E-92CD-454D-93EE-3E489FB51D8B}" srcOrd="1" destOrd="0" presId="urn:microsoft.com/office/officeart/2005/8/layout/vProcess5"/>
    <dgm:cxn modelId="{A6FF76C5-447D-40EE-A598-DEC3A6EA25AC}" type="presOf" srcId="{9BF081DF-DF0A-4F3C-ADE0-BEB6ECFDA967}" destId="{8F4B0114-2987-47D1-A990-B4AB9958797E}" srcOrd="0" destOrd="0" presId="urn:microsoft.com/office/officeart/2005/8/layout/vProcess5"/>
    <dgm:cxn modelId="{61DA28E1-597E-4F2A-8390-E745382F15A3}" type="presOf" srcId="{110F44E8-0159-468D-B491-00874A3A5E83}" destId="{7CDF4155-9F3A-438D-B067-A8B00A5DDC4B}" srcOrd="1" destOrd="0" presId="urn:microsoft.com/office/officeart/2005/8/layout/vProcess5"/>
    <dgm:cxn modelId="{32A7A9F1-5358-43D2-ACA2-4ED61BADE7EC}" type="presOf" srcId="{4D7F493A-D7AE-4D21-BCBC-A151173A8253}" destId="{B7571491-7572-4A64-B75A-68F6F599312C}" srcOrd="0" destOrd="0" presId="urn:microsoft.com/office/officeart/2005/8/layout/vProcess5"/>
    <dgm:cxn modelId="{9224D1C3-AD30-4352-AC83-EC54EEB4FAF7}" type="presParOf" srcId="{B7571491-7572-4A64-B75A-68F6F599312C}" destId="{31BF7757-BF74-41C8-85B7-F57C129EA6D6}" srcOrd="0" destOrd="0" presId="urn:microsoft.com/office/officeart/2005/8/layout/vProcess5"/>
    <dgm:cxn modelId="{24CA96A7-C0CA-4EDD-AA2F-9194F9207667}" type="presParOf" srcId="{B7571491-7572-4A64-B75A-68F6F599312C}" destId="{8F4B0114-2987-47D1-A990-B4AB9958797E}" srcOrd="1" destOrd="0" presId="urn:microsoft.com/office/officeart/2005/8/layout/vProcess5"/>
    <dgm:cxn modelId="{0067C375-8780-4D04-8B11-CF0A55B57911}" type="presParOf" srcId="{B7571491-7572-4A64-B75A-68F6F599312C}" destId="{A6B0B625-DEB1-4698-B712-9507CB98AA5D}" srcOrd="2" destOrd="0" presId="urn:microsoft.com/office/officeart/2005/8/layout/vProcess5"/>
    <dgm:cxn modelId="{76365AC2-DC7B-46B8-B476-93D41B39D2B6}" type="presParOf" srcId="{B7571491-7572-4A64-B75A-68F6F599312C}" destId="{4878C3DE-FA2B-44EC-B1C1-AF5A55458F89}" srcOrd="3" destOrd="0" presId="urn:microsoft.com/office/officeart/2005/8/layout/vProcess5"/>
    <dgm:cxn modelId="{A3F3E0C5-C300-454A-AEBF-6EA333835164}" type="presParOf" srcId="{B7571491-7572-4A64-B75A-68F6F599312C}" destId="{2104FC59-1F1B-475F-972B-BE0E6F749900}" srcOrd="4" destOrd="0" presId="urn:microsoft.com/office/officeart/2005/8/layout/vProcess5"/>
    <dgm:cxn modelId="{63643B90-28A4-4CF2-8017-D3EDC2157C4F}" type="presParOf" srcId="{B7571491-7572-4A64-B75A-68F6F599312C}" destId="{9782B7E5-71D2-45DE-B3A5-DB3107B550BE}" srcOrd="5" destOrd="0" presId="urn:microsoft.com/office/officeart/2005/8/layout/vProcess5"/>
    <dgm:cxn modelId="{215098D9-030D-479D-9F04-F55D352AC51A}" type="presParOf" srcId="{B7571491-7572-4A64-B75A-68F6F599312C}" destId="{97575A44-1100-47BB-A41E-5F2BF3E52BE4}" srcOrd="6" destOrd="0" presId="urn:microsoft.com/office/officeart/2005/8/layout/vProcess5"/>
    <dgm:cxn modelId="{C5C917B4-BA2A-4B22-9AD6-61225CE01D56}" type="presParOf" srcId="{B7571491-7572-4A64-B75A-68F6F599312C}" destId="{D600641E-CE07-4A4B-8F14-AA80BE4EB542}" srcOrd="7" destOrd="0" presId="urn:microsoft.com/office/officeart/2005/8/layout/vProcess5"/>
    <dgm:cxn modelId="{A63ECF51-4157-4E18-A425-3A1BB526DC32}" type="presParOf" srcId="{B7571491-7572-4A64-B75A-68F6F599312C}" destId="{A972F856-F742-4314-8123-52D5645078EA}" srcOrd="8" destOrd="0" presId="urn:microsoft.com/office/officeart/2005/8/layout/vProcess5"/>
    <dgm:cxn modelId="{8A523118-CA85-4CCE-AB68-DAEB793DBC84}" type="presParOf" srcId="{B7571491-7572-4A64-B75A-68F6F599312C}" destId="{49A80F4E-92CD-454D-93EE-3E489FB51D8B}" srcOrd="9" destOrd="0" presId="urn:microsoft.com/office/officeart/2005/8/layout/vProcess5"/>
    <dgm:cxn modelId="{C228B77C-470C-4B1B-ABB5-5785B9AC1166}" type="presParOf" srcId="{B7571491-7572-4A64-B75A-68F6F599312C}" destId="{94A0AB95-6AB5-47DC-BA92-55DAD4935ED1}" srcOrd="10" destOrd="0" presId="urn:microsoft.com/office/officeart/2005/8/layout/vProcess5"/>
    <dgm:cxn modelId="{79DCE899-90F7-4EE4-9894-D656F0958252}" type="presParOf" srcId="{B7571491-7572-4A64-B75A-68F6F599312C}" destId="{7CDF4155-9F3A-438D-B067-A8B00A5DDC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B17E-6B52-4689-9E42-B4B6188C8C12}">
      <dsp:nvSpPr>
        <dsp:cNvPr id="0" name=""/>
        <dsp:cNvSpPr/>
      </dsp:nvSpPr>
      <dsp:spPr>
        <a:xfrm>
          <a:off x="0" y="842493"/>
          <a:ext cx="3168351" cy="1123324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84709-6EDA-4247-B4B7-356DC6BBDF7A}">
      <dsp:nvSpPr>
        <dsp:cNvPr id="0" name=""/>
        <dsp:cNvSpPr/>
      </dsp:nvSpPr>
      <dsp:spPr>
        <a:xfrm>
          <a:off x="34" y="0"/>
          <a:ext cx="139094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开发人员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提交到自己的分支</a:t>
          </a:r>
        </a:p>
      </dsp:txBody>
      <dsp:txXfrm>
        <a:off x="34" y="0"/>
        <a:ext cx="1390949" cy="1123324"/>
      </dsp:txXfrm>
    </dsp:sp>
    <dsp:sp modelId="{462D487B-16AB-4B02-B9A0-07FB541DADA3}">
      <dsp:nvSpPr>
        <dsp:cNvPr id="0" name=""/>
        <dsp:cNvSpPr/>
      </dsp:nvSpPr>
      <dsp:spPr>
        <a:xfrm>
          <a:off x="555094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DA4E8-8D20-4273-84D5-11CE1CC66EBC}">
      <dsp:nvSpPr>
        <dsp:cNvPr id="0" name=""/>
        <dsp:cNvSpPr/>
      </dsp:nvSpPr>
      <dsp:spPr>
        <a:xfrm>
          <a:off x="1460532" y="1684987"/>
          <a:ext cx="139094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Leader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合并到开发分支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合并到测试分支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合并到主干</a:t>
          </a:r>
        </a:p>
      </dsp:txBody>
      <dsp:txXfrm>
        <a:off x="1460532" y="1684987"/>
        <a:ext cx="1390949" cy="1123324"/>
      </dsp:txXfrm>
    </dsp:sp>
    <dsp:sp modelId="{B2928A57-614B-445D-8943-F509CC7262DC}">
      <dsp:nvSpPr>
        <dsp:cNvPr id="0" name=""/>
        <dsp:cNvSpPr/>
      </dsp:nvSpPr>
      <dsp:spPr>
        <a:xfrm>
          <a:off x="2015591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B17E-6B52-4689-9E42-B4B6188C8C12}">
      <dsp:nvSpPr>
        <dsp:cNvPr id="0" name=""/>
        <dsp:cNvSpPr/>
      </dsp:nvSpPr>
      <dsp:spPr>
        <a:xfrm>
          <a:off x="0" y="842493"/>
          <a:ext cx="3168351" cy="1123324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84709-6EDA-4247-B4B7-356DC6BBDF7A}">
      <dsp:nvSpPr>
        <dsp:cNvPr id="0" name=""/>
        <dsp:cNvSpPr/>
      </dsp:nvSpPr>
      <dsp:spPr>
        <a:xfrm>
          <a:off x="34" y="0"/>
          <a:ext cx="139094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开发人员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提交到自己的分支</a:t>
          </a:r>
        </a:p>
      </dsp:txBody>
      <dsp:txXfrm>
        <a:off x="34" y="0"/>
        <a:ext cx="1390949" cy="1123324"/>
      </dsp:txXfrm>
    </dsp:sp>
    <dsp:sp modelId="{462D487B-16AB-4B02-B9A0-07FB541DADA3}">
      <dsp:nvSpPr>
        <dsp:cNvPr id="0" name=""/>
        <dsp:cNvSpPr/>
      </dsp:nvSpPr>
      <dsp:spPr>
        <a:xfrm>
          <a:off x="555094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DA4E8-8D20-4273-84D5-11CE1CC66EBC}">
      <dsp:nvSpPr>
        <dsp:cNvPr id="0" name=""/>
        <dsp:cNvSpPr/>
      </dsp:nvSpPr>
      <dsp:spPr>
        <a:xfrm>
          <a:off x="1460532" y="1684987"/>
          <a:ext cx="139094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Leader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合并到开发分支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合并到测试分支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合并到主干</a:t>
          </a:r>
        </a:p>
      </dsp:txBody>
      <dsp:txXfrm>
        <a:off x="1460532" y="1684987"/>
        <a:ext cx="1390949" cy="1123324"/>
      </dsp:txXfrm>
    </dsp:sp>
    <dsp:sp modelId="{B2928A57-614B-445D-8943-F509CC7262DC}">
      <dsp:nvSpPr>
        <dsp:cNvPr id="0" name=""/>
        <dsp:cNvSpPr/>
      </dsp:nvSpPr>
      <dsp:spPr>
        <a:xfrm>
          <a:off x="2015591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B17E-6B52-4689-9E42-B4B6188C8C12}">
      <dsp:nvSpPr>
        <dsp:cNvPr id="0" name=""/>
        <dsp:cNvSpPr/>
      </dsp:nvSpPr>
      <dsp:spPr>
        <a:xfrm>
          <a:off x="0" y="842493"/>
          <a:ext cx="1898475" cy="1123324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26333-6D27-4686-B94D-165822400A6B}">
      <dsp:nvSpPr>
        <dsp:cNvPr id="0" name=""/>
        <dsp:cNvSpPr/>
      </dsp:nvSpPr>
      <dsp:spPr>
        <a:xfrm>
          <a:off x="0" y="0"/>
          <a:ext cx="1708627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b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审核</a:t>
          </a:r>
        </a:p>
      </dsp:txBody>
      <dsp:txXfrm>
        <a:off x="0" y="0"/>
        <a:ext cx="1708627" cy="1123324"/>
      </dsp:txXfrm>
    </dsp:sp>
    <dsp:sp modelId="{A8237E26-D56C-4221-A72C-873C43062EB2}">
      <dsp:nvSpPr>
        <dsp:cNvPr id="0" name=""/>
        <dsp:cNvSpPr/>
      </dsp:nvSpPr>
      <dsp:spPr>
        <a:xfrm>
          <a:off x="713898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B0114-2987-47D1-A990-B4AB9958797E}">
      <dsp:nvSpPr>
        <dsp:cNvPr id="0" name=""/>
        <dsp:cNvSpPr/>
      </dsp:nvSpPr>
      <dsp:spPr>
        <a:xfrm>
          <a:off x="0" y="0"/>
          <a:ext cx="4385008" cy="97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/>
            <a:t>Ajax</a:t>
          </a:r>
          <a:endParaRPr lang="zh-CN" altLang="en-US" sz="2900" kern="1200"/>
        </a:p>
      </dsp:txBody>
      <dsp:txXfrm>
        <a:off x="28411" y="28411"/>
        <a:ext cx="3256323" cy="913189"/>
      </dsp:txXfrm>
    </dsp:sp>
    <dsp:sp modelId="{A6B0B625-DEB1-4698-B712-9507CB98AA5D}">
      <dsp:nvSpPr>
        <dsp:cNvPr id="0" name=""/>
        <dsp:cNvSpPr/>
      </dsp:nvSpPr>
      <dsp:spPr>
        <a:xfrm>
          <a:off x="367244" y="1146377"/>
          <a:ext cx="4385008" cy="97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BeforeSendFilter</a:t>
          </a:r>
          <a:endParaRPr lang="zh-CN" altLang="en-US" sz="2900" kern="1200" dirty="0"/>
        </a:p>
      </dsp:txBody>
      <dsp:txXfrm>
        <a:off x="395655" y="1174788"/>
        <a:ext cx="3330434" cy="913189"/>
      </dsp:txXfrm>
    </dsp:sp>
    <dsp:sp modelId="{4878C3DE-FA2B-44EC-B1C1-AF5A55458F89}">
      <dsp:nvSpPr>
        <dsp:cNvPr id="0" name=""/>
        <dsp:cNvSpPr/>
      </dsp:nvSpPr>
      <dsp:spPr>
        <a:xfrm>
          <a:off x="729007" y="2292754"/>
          <a:ext cx="4385008" cy="97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AfterResponseFilter</a:t>
          </a:r>
          <a:endParaRPr lang="zh-CN" altLang="en-US" sz="2900" kern="1200" dirty="0"/>
        </a:p>
      </dsp:txBody>
      <dsp:txXfrm>
        <a:off x="757418" y="2321165"/>
        <a:ext cx="3335915" cy="913189"/>
      </dsp:txXfrm>
    </dsp:sp>
    <dsp:sp modelId="{2104FC59-1F1B-475F-972B-BE0E6F749900}">
      <dsp:nvSpPr>
        <dsp:cNvPr id="0" name=""/>
        <dsp:cNvSpPr/>
      </dsp:nvSpPr>
      <dsp:spPr>
        <a:xfrm>
          <a:off x="1096252" y="3439132"/>
          <a:ext cx="4385008" cy="97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业务回调</a:t>
          </a:r>
        </a:p>
      </dsp:txBody>
      <dsp:txXfrm>
        <a:off x="1124663" y="3467543"/>
        <a:ext cx="3330434" cy="913189"/>
      </dsp:txXfrm>
    </dsp:sp>
    <dsp:sp modelId="{9782B7E5-71D2-45DE-B3A5-DB3107B550BE}">
      <dsp:nvSpPr>
        <dsp:cNvPr id="0" name=""/>
        <dsp:cNvSpPr/>
      </dsp:nvSpPr>
      <dsp:spPr>
        <a:xfrm>
          <a:off x="3754501" y="742940"/>
          <a:ext cx="630507" cy="630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3896365" y="742940"/>
        <a:ext cx="346779" cy="474457"/>
      </dsp:txXfrm>
    </dsp:sp>
    <dsp:sp modelId="{97575A44-1100-47BB-A41E-5F2BF3E52BE4}">
      <dsp:nvSpPr>
        <dsp:cNvPr id="0" name=""/>
        <dsp:cNvSpPr/>
      </dsp:nvSpPr>
      <dsp:spPr>
        <a:xfrm>
          <a:off x="4121745" y="1889318"/>
          <a:ext cx="630507" cy="630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4263609" y="1889318"/>
        <a:ext cx="346779" cy="474457"/>
      </dsp:txXfrm>
    </dsp:sp>
    <dsp:sp modelId="{D600641E-CE07-4A4B-8F14-AA80BE4EB542}">
      <dsp:nvSpPr>
        <dsp:cNvPr id="0" name=""/>
        <dsp:cNvSpPr/>
      </dsp:nvSpPr>
      <dsp:spPr>
        <a:xfrm>
          <a:off x="4483508" y="3035695"/>
          <a:ext cx="630507" cy="630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4625372" y="3035695"/>
        <a:ext cx="346779" cy="474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8E558E-341E-4926-BDC4-BE74961A332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2019/9/6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504F60-C6CA-46A1-9C47-107BDD86E35B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3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48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6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1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5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1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5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6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6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4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仰望玻璃墙建筑包围的云朵和蓝天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3A95C-152C-45F9-B64B-A16245BC57C8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BB27E-E9FD-4281-8B4C-184E6828A274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>
            <a:lvl1pPr>
              <a:defRPr spc="-9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C250E6-3561-4E24-8D33-F6660A7BC05C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07F562-12D7-43A2-AA82-10A150C3D624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35861-59D9-4C18-A041-94A2EB5DBEF0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4FB41-319E-46C6-A03D-B5D441BC5F84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 spc="-9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 spc="-9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5A53B-FE63-4F8B-9785-6E08D2D2DF8E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48099-99B1-49B6-8102-105D44F173C2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D04720-08B2-450C-9782-3355463A894F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C7304-95F5-4E92-ABC7-B2437D2917EF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D4D2-8DE3-46D0-AD96-F7F180D0463F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F89AE8-5438-491A-9353-3F11E4538AC3}" type="datetime1">
              <a:rPr lang="zh-CN" altLang="en-US" noProof="0" smtClean="0"/>
              <a:t>2019/9/6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183359"/>
          </a:xfrm>
        </p:spPr>
        <p:txBody>
          <a:bodyPr rtlCol="0"/>
          <a:lstStyle/>
          <a:p>
            <a:br>
              <a:rPr lang="en-US" altLang="zh-CN" dirty="0"/>
            </a:br>
            <a:r>
              <a:rPr lang="zh-CN" altLang="en-US" dirty="0"/>
              <a:t>老吾老居养</a:t>
            </a:r>
            <a:br>
              <a:rPr lang="zh-CN" altLang="zh-CN" dirty="0"/>
            </a:br>
            <a:r>
              <a:rPr lang="zh-CN" altLang="en-US" dirty="0"/>
              <a:t>系统规范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085184"/>
            <a:ext cx="3962400" cy="108701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于新海</a:t>
            </a:r>
            <a:endParaRPr lang="en-US" altLang="zh-CN" dirty="0"/>
          </a:p>
          <a:p>
            <a:pPr rtl="0"/>
            <a:r>
              <a:rPr lang="en-US" altLang="zh-CN" dirty="0"/>
              <a:t>2019.9.1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try-catch-finally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catch </a:t>
            </a:r>
            <a:r>
              <a:rPr lang="zh-CN" altLang="en-US" dirty="0"/>
              <a:t>完后</a:t>
            </a:r>
            <a:r>
              <a:rPr lang="en-US" altLang="zh-CN" dirty="0"/>
              <a:t>, throw </a:t>
            </a:r>
            <a:r>
              <a:rPr lang="zh-CN" altLang="en-US" dirty="0"/>
              <a:t>出去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避免对函数整体 </a:t>
            </a:r>
            <a:r>
              <a:rPr lang="en-US" altLang="zh-CN" dirty="0"/>
              <a:t>try-catch</a:t>
            </a:r>
            <a:r>
              <a:rPr lang="zh-CN" altLang="en-US" dirty="0"/>
              <a:t>，仅在必要的地方 </a:t>
            </a:r>
            <a:r>
              <a:rPr lang="en-US" altLang="zh-CN" dirty="0"/>
              <a:t>try-catch, </a:t>
            </a:r>
            <a:r>
              <a:rPr lang="zh-CN" altLang="en-US" dirty="0"/>
              <a:t>没必要的地方</a:t>
            </a:r>
            <a:r>
              <a:rPr lang="en-US" altLang="zh-CN" dirty="0"/>
              <a:t>,</a:t>
            </a:r>
            <a:r>
              <a:rPr lang="zh-CN" altLang="en-US" dirty="0"/>
              <a:t>留给系统</a:t>
            </a:r>
            <a:r>
              <a:rPr lang="en-US" altLang="zh-CN" dirty="0"/>
              <a:t>try-catch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接口幂等</a:t>
            </a:r>
            <a:r>
              <a:rPr lang="zh-CN" altLang="en-US" dirty="0"/>
              <a:t>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查询，删除</a:t>
            </a:r>
            <a:endParaRPr lang="en-US" altLang="zh-CN" dirty="0"/>
          </a:p>
          <a:p>
            <a:r>
              <a:rPr lang="zh-CN" altLang="en-US" dirty="0"/>
              <a:t>新增数据，更新数据，生成订单，支付</a:t>
            </a:r>
            <a:endParaRPr lang="en-US" altLang="zh-CN" dirty="0"/>
          </a:p>
          <a:p>
            <a:pPr lvl="1"/>
            <a:r>
              <a:rPr lang="zh-CN" altLang="en-US" dirty="0"/>
              <a:t>打开页面，服务器</a:t>
            </a:r>
            <a:r>
              <a:rPr lang="en-US" altLang="zh-CN" dirty="0" err="1"/>
              <a:t>Redis</a:t>
            </a:r>
            <a:r>
              <a:rPr lang="zh-CN" altLang="en-US" dirty="0"/>
              <a:t>生成 </a:t>
            </a:r>
            <a:r>
              <a:rPr lang="en-US" altLang="zh-CN" dirty="0"/>
              <a:t>token</a:t>
            </a:r>
          </a:p>
          <a:p>
            <a:pPr lvl="1"/>
            <a:r>
              <a:rPr lang="zh-CN" altLang="en-US" dirty="0"/>
              <a:t>新增或更新时，带入 </a:t>
            </a:r>
            <a:r>
              <a:rPr lang="en-US" altLang="zh-CN" dirty="0"/>
              <a:t>token</a:t>
            </a:r>
            <a:r>
              <a:rPr lang="zh-CN" altLang="en-US" dirty="0"/>
              <a:t>，请求接口</a:t>
            </a:r>
            <a:endParaRPr lang="en-US" altLang="zh-CN" dirty="0"/>
          </a:p>
          <a:p>
            <a:pPr lvl="1"/>
            <a:r>
              <a:rPr lang="zh-CN" altLang="en-US" dirty="0"/>
              <a:t>服务器删除</a:t>
            </a:r>
            <a:r>
              <a:rPr lang="en-US" altLang="zh-CN" dirty="0"/>
              <a:t>token</a:t>
            </a:r>
            <a:r>
              <a:rPr lang="zh-CN" altLang="en-US" dirty="0"/>
              <a:t>，删除不成功，返回错误，防止重复数据和重复更新。</a:t>
            </a:r>
            <a:endParaRPr lang="en-US" altLang="zh-CN" dirty="0"/>
          </a:p>
          <a:p>
            <a:pPr lvl="1"/>
            <a:r>
              <a:rPr lang="zh-CN" altLang="en-US" dirty="0"/>
              <a:t>执行新增或更新逻辑</a:t>
            </a:r>
          </a:p>
        </p:txBody>
      </p:sp>
    </p:spTree>
    <p:extLst>
      <p:ext uri="{BB962C8B-B14F-4D97-AF65-F5344CB8AC3E}">
        <p14:creationId xmlns:p14="http://schemas.microsoft.com/office/powerpoint/2010/main" val="245010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1" y="2132856"/>
            <a:ext cx="12188825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7200"/>
              <a:t>返回数据</a:t>
            </a:r>
            <a:endParaRPr lang="zh-CN" sz="7200"/>
          </a:p>
        </p:txBody>
      </p:sp>
    </p:spTree>
    <p:extLst>
      <p:ext uri="{BB962C8B-B14F-4D97-AF65-F5344CB8AC3E}">
        <p14:creationId xmlns:p14="http://schemas.microsoft.com/office/powerpoint/2010/main" val="6320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9876" y="1124744"/>
            <a:ext cx="9433048" cy="1656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r>
              <a:rPr lang="en-US" altLang="zh-CN" dirty="0" err="1"/>
              <a:t>RestFul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服务 返回一致的结构</a:t>
            </a:r>
            <a:endParaRPr lang="zh-CN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95D27AB-AF05-48F3-8B70-8E0CCF97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685800"/>
            <a:ext cx="3744416" cy="2311152"/>
          </a:xfrm>
        </p:spPr>
        <p:txBody>
          <a:bodyPr>
            <a:normAutofit/>
          </a:bodyPr>
          <a:lstStyle/>
          <a:p>
            <a:r>
              <a:rPr lang="zh-CN" altLang="en-US" dirty="0"/>
              <a:t>普通</a:t>
            </a:r>
            <a:r>
              <a:rPr lang="en-US" altLang="zh-CN" dirty="0" err="1"/>
              <a:t>Api</a:t>
            </a:r>
            <a:r>
              <a:rPr lang="zh-CN" altLang="en-US" dirty="0"/>
              <a:t>返回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code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cause</a:t>
            </a:r>
          </a:p>
          <a:p>
            <a:endParaRPr lang="en-US" altLang="zh-CN" dirty="0"/>
          </a:p>
        </p:txBody>
      </p:sp>
      <p:sp>
        <p:nvSpPr>
          <p:cNvPr id="6" name="内容占位符 8">
            <a:extLst>
              <a:ext uri="{FF2B5EF4-FFF2-40B4-BE49-F238E27FC236}">
                <a16:creationId xmlns:a16="http://schemas.microsoft.com/office/drawing/2014/main" id="{36AEE7FF-7B48-45B3-A317-CDD706EC14EB}"/>
              </a:ext>
            </a:extLst>
          </p:cNvPr>
          <p:cNvSpPr txBox="1">
            <a:spLocks/>
          </p:cNvSpPr>
          <p:nvPr/>
        </p:nvSpPr>
        <p:spPr>
          <a:xfrm>
            <a:off x="6454452" y="685800"/>
            <a:ext cx="4872607" cy="346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列表</a:t>
            </a:r>
            <a:r>
              <a:rPr lang="en-US" altLang="zh-CN" dirty="0" err="1"/>
              <a:t>Api</a:t>
            </a:r>
            <a:r>
              <a:rPr lang="zh-CN" altLang="en-US" dirty="0"/>
              <a:t>返回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code</a:t>
            </a:r>
          </a:p>
          <a:p>
            <a:pPr lvl="1"/>
            <a:r>
              <a:rPr lang="en-US" altLang="zh-CN" dirty="0"/>
              <a:t>data : []</a:t>
            </a:r>
          </a:p>
          <a:p>
            <a:pPr lvl="1"/>
            <a:r>
              <a:rPr lang="en-US" altLang="zh-CN" dirty="0"/>
              <a:t>cause</a:t>
            </a:r>
          </a:p>
          <a:p>
            <a:pPr lvl="1"/>
            <a:r>
              <a:rPr lang="en-US" altLang="zh-CN" dirty="0"/>
              <a:t>total : </a:t>
            </a:r>
            <a:r>
              <a:rPr lang="zh-CN" altLang="en-US" dirty="0"/>
              <a:t>总条数</a:t>
            </a:r>
            <a:endParaRPr lang="en-US" altLang="zh-CN" dirty="0"/>
          </a:p>
          <a:p>
            <a:pPr lvl="1"/>
            <a:r>
              <a:rPr lang="en-US" altLang="zh-CN" dirty="0"/>
              <a:t>value : </a:t>
            </a:r>
            <a:r>
              <a:rPr lang="zh-CN" altLang="en-US" dirty="0"/>
              <a:t>除返回列表数据外</a:t>
            </a:r>
            <a:r>
              <a:rPr lang="en-US" altLang="zh-CN" dirty="0"/>
              <a:t>,</a:t>
            </a:r>
            <a:r>
              <a:rPr lang="zh-CN" altLang="en-US" dirty="0"/>
              <a:t>额外返回的值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8">
            <a:extLst>
              <a:ext uri="{FF2B5EF4-FFF2-40B4-BE49-F238E27FC236}">
                <a16:creationId xmlns:a16="http://schemas.microsoft.com/office/drawing/2014/main" id="{F7FA142A-FDB6-40C5-BF0C-AD76DC7F4274}"/>
              </a:ext>
            </a:extLst>
          </p:cNvPr>
          <p:cNvSpPr txBox="1">
            <a:spLocks/>
          </p:cNvSpPr>
          <p:nvPr/>
        </p:nvSpPr>
        <p:spPr>
          <a:xfrm>
            <a:off x="1269876" y="3901409"/>
            <a:ext cx="9433048" cy="1460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180000" rIns="91440" bIns="180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altLang="zh-CN" sz="1800" dirty="0" err="1">
                <a:solidFill>
                  <a:schemeClr val="bg1"/>
                </a:solidFill>
              </a:rPr>
              <a:t>msg</a:t>
            </a:r>
            <a:r>
              <a:rPr lang="en-US" altLang="zh-CN" sz="1800" dirty="0">
                <a:solidFill>
                  <a:schemeClr val="bg1"/>
                </a:solidFill>
              </a:rPr>
              <a:t>:   </a:t>
            </a:r>
            <a:r>
              <a:rPr lang="zh-CN" altLang="en-US" sz="1800" dirty="0">
                <a:solidFill>
                  <a:schemeClr val="bg1"/>
                </a:solidFill>
              </a:rPr>
              <a:t>表示接口错误时的错误消息</a:t>
            </a:r>
            <a:r>
              <a:rPr lang="en-US" altLang="zh-CN" sz="1800" dirty="0">
                <a:solidFill>
                  <a:schemeClr val="bg1"/>
                </a:solidFill>
              </a:rPr>
              <a:t>,  </a:t>
            </a:r>
            <a:r>
              <a:rPr lang="zh-CN" altLang="en-US" sz="1800" dirty="0">
                <a:solidFill>
                  <a:schemeClr val="bg1"/>
                </a:solidFill>
              </a:rPr>
              <a:t>如果接口成功，返回空字符串。必须返回。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 defTabSz="36000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altLang="zh-CN" sz="1800" dirty="0">
                <a:solidFill>
                  <a:schemeClr val="bg1"/>
                </a:solidFill>
              </a:rPr>
              <a:t>code:  </a:t>
            </a:r>
            <a:r>
              <a:rPr lang="zh-CN" altLang="en-US" sz="1800" dirty="0">
                <a:solidFill>
                  <a:schemeClr val="bg1"/>
                </a:solidFill>
              </a:rPr>
              <a:t>可选，除非必要时返回，否则为空。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 defTabSz="36000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altLang="zh-CN" sz="1800" dirty="0">
                <a:solidFill>
                  <a:schemeClr val="bg1"/>
                </a:solidFill>
              </a:rPr>
              <a:t>cause: </a:t>
            </a:r>
            <a:r>
              <a:rPr lang="zh-CN" altLang="en-US" sz="1800" dirty="0">
                <a:solidFill>
                  <a:schemeClr val="bg1"/>
                </a:solidFill>
              </a:rPr>
              <a:t>可选 ，当参数校验失败时，指出是哪个参数。如果成功，返回空字符串。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 defTabSz="36000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altLang="zh-CN" sz="1800" dirty="0">
                <a:solidFill>
                  <a:schemeClr val="bg1"/>
                </a:solidFill>
              </a:rPr>
              <a:t>data: </a:t>
            </a:r>
            <a:r>
              <a:rPr lang="zh-CN" altLang="en-US" sz="1800" dirty="0">
                <a:solidFill>
                  <a:schemeClr val="bg1"/>
                </a:solidFill>
              </a:rPr>
              <a:t>当需要返回具体的数据时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 使用 </a:t>
            </a:r>
            <a:r>
              <a:rPr lang="en-US" altLang="zh-CN" sz="1800" dirty="0">
                <a:solidFill>
                  <a:schemeClr val="bg1"/>
                </a:solidFill>
              </a:rPr>
              <a:t>data </a:t>
            </a:r>
            <a:r>
              <a:rPr lang="zh-CN" altLang="en-US" sz="1800" dirty="0">
                <a:solidFill>
                  <a:schemeClr val="bg1"/>
                </a:solidFill>
              </a:rPr>
              <a:t>。 非必须返回。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pPr rtl="0"/>
            <a:r>
              <a:rPr lang="en-US" altLang="zh-CN" dirty="0" err="1"/>
              <a:t>RestFul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服务 返回一致的结构 </a:t>
            </a:r>
            <a:r>
              <a:rPr lang="en-US" altLang="zh-CN" dirty="0"/>
              <a:t>–</a:t>
            </a:r>
            <a:r>
              <a:rPr lang="zh-CN" altLang="en-US" dirty="0"/>
              <a:t>场景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1AAAE-0183-4EAB-8DDB-D609CF47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20688"/>
            <a:ext cx="10597539" cy="4216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必返字段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, </a:t>
            </a:r>
            <a:r>
              <a:rPr lang="zh-CN" altLang="en-US" sz="2000" dirty="0"/>
              <a:t>不返回多余字段</a:t>
            </a:r>
            <a:r>
              <a:rPr lang="en-US" altLang="zh-CN" sz="2000" dirty="0"/>
              <a:t>,</a:t>
            </a:r>
            <a:r>
              <a:rPr lang="zh-CN" altLang="en-US" sz="2000" dirty="0"/>
              <a:t>如</a:t>
            </a:r>
            <a:r>
              <a:rPr lang="en-US" altLang="zh-CN" sz="2000" dirty="0"/>
              <a:t>: success , </a:t>
            </a:r>
            <a:r>
              <a:rPr lang="zh-CN" altLang="en-US" sz="2000" dirty="0"/>
              <a:t>因为 </a:t>
            </a:r>
            <a:r>
              <a:rPr lang="en-US" altLang="zh-CN" sz="2000" dirty="0"/>
              <a:t>success = !</a:t>
            </a:r>
            <a:r>
              <a:rPr lang="en-US" altLang="zh-CN" sz="2000" dirty="0" err="1"/>
              <a:t>msg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data </a:t>
            </a:r>
            <a:r>
              <a:rPr lang="zh-CN" altLang="en-US" sz="2000" dirty="0"/>
              <a:t>返回 原始对象</a:t>
            </a:r>
            <a:r>
              <a:rPr lang="en-US" altLang="zh-CN" sz="2000" dirty="0"/>
              <a:t>,</a:t>
            </a:r>
            <a:r>
              <a:rPr lang="zh-CN" altLang="en-US" sz="2000" dirty="0"/>
              <a:t>减少序列化后的大小</a:t>
            </a:r>
            <a:r>
              <a:rPr lang="en-US" altLang="zh-CN" sz="2000" dirty="0"/>
              <a:t>. </a:t>
            </a:r>
            <a:r>
              <a:rPr lang="zh-CN" altLang="en-US" sz="2000" dirty="0"/>
              <a:t>而不是字符串</a:t>
            </a:r>
            <a:r>
              <a:rPr lang="en-US" altLang="zh-CN" sz="2000" dirty="0"/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例</a:t>
            </a:r>
            <a:r>
              <a:rPr lang="en-US" altLang="zh-CN" sz="2000" dirty="0"/>
              <a:t>: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保存</a:t>
            </a:r>
            <a:r>
              <a:rPr lang="en-US" altLang="zh-CN" sz="1800" dirty="0"/>
              <a:t>,</a:t>
            </a:r>
            <a:r>
              <a:rPr lang="zh-CN" altLang="en-US" sz="1800" dirty="0"/>
              <a:t>成功返回 </a:t>
            </a:r>
            <a:r>
              <a:rPr lang="en-US" altLang="zh-CN" sz="1800" dirty="0"/>
              <a:t>: { 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: “” , code:”” , data: 123}   , data </a:t>
            </a:r>
            <a:r>
              <a:rPr lang="zh-CN" altLang="en-US" sz="1800" dirty="0"/>
              <a:t>表示插入数据的</a:t>
            </a:r>
            <a:r>
              <a:rPr lang="en-US" altLang="zh-CN" sz="1800" dirty="0"/>
              <a:t>Id.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保存</a:t>
            </a:r>
            <a:r>
              <a:rPr lang="en-US" altLang="zh-CN" sz="1800" dirty="0"/>
              <a:t>,</a:t>
            </a:r>
            <a:r>
              <a:rPr lang="zh-CN" altLang="en-US" sz="1800" dirty="0"/>
              <a:t>失败返回 </a:t>
            </a:r>
            <a:r>
              <a:rPr lang="en-US" altLang="zh-CN" sz="1800" dirty="0"/>
              <a:t>: { 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: “</a:t>
            </a:r>
            <a:r>
              <a:rPr lang="zh-CN" altLang="en-US" sz="1800" dirty="0"/>
              <a:t>手机格式错误</a:t>
            </a:r>
            <a:r>
              <a:rPr lang="en-US" altLang="zh-CN" sz="1800" dirty="0"/>
              <a:t>” , </a:t>
            </a:r>
            <a:r>
              <a:rPr lang="en-US" altLang="zh-CN" sz="1800" dirty="0" err="1"/>
              <a:t>cause:”mobile</a:t>
            </a:r>
            <a:r>
              <a:rPr lang="en-US" altLang="zh-CN" sz="1800" dirty="0"/>
              <a:t>” }   , cause </a:t>
            </a:r>
            <a:r>
              <a:rPr lang="zh-CN" altLang="en-US" sz="1800" dirty="0"/>
              <a:t>描述了哪个字段格式错误</a:t>
            </a:r>
            <a:r>
              <a:rPr lang="en-US" altLang="zh-CN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保存</a:t>
            </a:r>
            <a:r>
              <a:rPr lang="en-US" altLang="zh-CN" sz="1800" dirty="0"/>
              <a:t>,</a:t>
            </a:r>
            <a:r>
              <a:rPr lang="zh-CN" altLang="en-US" sz="1800" dirty="0"/>
              <a:t>失败返回 </a:t>
            </a:r>
            <a:r>
              <a:rPr lang="en-US" altLang="zh-CN" sz="1800" dirty="0"/>
              <a:t>: { 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: “</a:t>
            </a:r>
            <a:r>
              <a:rPr lang="zh-CN" altLang="en-US" sz="1800" dirty="0"/>
              <a:t>插入数据库错误</a:t>
            </a:r>
            <a:r>
              <a:rPr lang="en-US" altLang="zh-CN" sz="1800" dirty="0"/>
              <a:t>” , code:”</a:t>
            </a:r>
            <a:r>
              <a:rPr lang="en-US" altLang="zh-CN" sz="1800" dirty="0" err="1"/>
              <a:t>VersionError</a:t>
            </a:r>
            <a:r>
              <a:rPr lang="en-US" altLang="zh-CN" sz="1800" dirty="0"/>
              <a:t>” , data: null}  </a:t>
            </a:r>
            <a:r>
              <a:rPr lang="zh-CN" altLang="en-US" sz="1800" dirty="0"/>
              <a:t>客户端根据 </a:t>
            </a:r>
            <a:r>
              <a:rPr lang="en-US" altLang="zh-CN" sz="1800" dirty="0"/>
              <a:t>code=</a:t>
            </a:r>
            <a:r>
              <a:rPr lang="en-US" altLang="zh-CN" sz="1800" dirty="0" err="1"/>
              <a:t>VersionError</a:t>
            </a:r>
            <a:r>
              <a:rPr lang="zh-CN" altLang="en-US" sz="1800" dirty="0"/>
              <a:t>，提示用户刷新客户端重新操作。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endParaRPr lang="en-US" altLang="zh-CN" sz="1800" dirty="0"/>
          </a:p>
          <a:p>
            <a:pPr lvl="1">
              <a:lnSpc>
                <a:spcPct val="120000"/>
              </a:lnSpc>
            </a:pPr>
            <a:endParaRPr lang="en-US" altLang="zh-CN" sz="1800" dirty="0"/>
          </a:p>
          <a:p>
            <a:pPr lvl="1">
              <a:lnSpc>
                <a:spcPct val="12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16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pPr rtl="0"/>
            <a:r>
              <a:rPr lang="en-US" altLang="zh-CN" dirty="0" err="1"/>
              <a:t>RestFul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客户端</a:t>
            </a:r>
            <a:r>
              <a:rPr lang="en-US" altLang="zh-CN" dirty="0"/>
              <a:t>(H5,App)</a:t>
            </a:r>
            <a:r>
              <a:rPr lang="zh-CN" altLang="en-US" dirty="0"/>
              <a:t>拦截</a:t>
            </a:r>
            <a:endParaRPr lang="zh-CN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95D27AB-AF05-48F3-8B70-8E0CCF97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516" y="454765"/>
            <a:ext cx="4752528" cy="496146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BeforeSendFilter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系统参数</a:t>
            </a:r>
            <a:r>
              <a:rPr lang="en-US" altLang="zh-CN" dirty="0"/>
              <a:t>: _md5_</a:t>
            </a:r>
          </a:p>
          <a:p>
            <a:pPr lvl="1"/>
            <a:r>
              <a:rPr lang="zh-CN" altLang="en-US" dirty="0"/>
              <a:t>系统参数</a:t>
            </a:r>
            <a:r>
              <a:rPr lang="en-US" altLang="zh-CN" dirty="0"/>
              <a:t>: _app_</a:t>
            </a:r>
          </a:p>
          <a:p>
            <a:pPr lvl="1"/>
            <a:r>
              <a:rPr lang="zh-CN" altLang="en-US" dirty="0"/>
              <a:t>设置 </a:t>
            </a:r>
            <a:r>
              <a:rPr lang="en-US" altLang="zh-CN" dirty="0"/>
              <a:t>Content-Type</a:t>
            </a:r>
          </a:p>
          <a:p>
            <a:r>
              <a:rPr lang="en-US" altLang="zh-CN" dirty="0" err="1"/>
              <a:t>AfterResponseFilter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拦截</a:t>
            </a:r>
            <a:r>
              <a:rPr lang="en-US" altLang="zh-CN" dirty="0"/>
              <a:t>400-599</a:t>
            </a:r>
            <a:r>
              <a:rPr lang="zh-CN" altLang="en-US" dirty="0"/>
              <a:t>之间的错误</a:t>
            </a:r>
            <a:endParaRPr lang="en-US" altLang="zh-CN" dirty="0"/>
          </a:p>
          <a:p>
            <a:pPr lvl="1"/>
            <a:r>
              <a:rPr lang="zh-CN" altLang="en-US" dirty="0"/>
              <a:t>业务回调</a:t>
            </a:r>
            <a:r>
              <a:rPr lang="en-US" altLang="zh-CN" dirty="0"/>
              <a:t>(</a:t>
            </a:r>
            <a:r>
              <a:rPr lang="zh-CN" altLang="en-US" dirty="0"/>
              <a:t>真正的数据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AC20D91-50A8-445E-A70A-6291C87D4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410157"/>
              </p:ext>
            </p:extLst>
          </p:nvPr>
        </p:nvGraphicFramePr>
        <p:xfrm>
          <a:off x="829175" y="476672"/>
          <a:ext cx="5481261" cy="440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7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1" y="2132856"/>
            <a:ext cx="12188825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7200"/>
              <a:t>系统优化</a:t>
            </a:r>
            <a:endParaRPr lang="zh-CN" sz="7200"/>
          </a:p>
        </p:txBody>
      </p:sp>
    </p:spTree>
    <p:extLst>
      <p:ext uri="{BB962C8B-B14F-4D97-AF65-F5344CB8AC3E}">
        <p14:creationId xmlns:p14="http://schemas.microsoft.com/office/powerpoint/2010/main" val="34269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图片上传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4098A0-DB4F-464A-A701-AF5FD0F4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615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 客户端</a:t>
            </a:r>
            <a:endParaRPr lang="en-US" altLang="zh-CN" dirty="0"/>
          </a:p>
          <a:p>
            <a:pPr lvl="1"/>
            <a:r>
              <a:rPr lang="zh-CN" altLang="en-US" dirty="0"/>
              <a:t>按比例裁剪</a:t>
            </a:r>
            <a:endParaRPr lang="en-US" altLang="zh-CN" dirty="0"/>
          </a:p>
          <a:p>
            <a:pPr lvl="1"/>
            <a:r>
              <a:rPr lang="zh-CN" altLang="en-US" dirty="0"/>
              <a:t>压缩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Md5+CheckSum</a:t>
            </a:r>
          </a:p>
          <a:p>
            <a:pPr lvl="1"/>
            <a:r>
              <a:rPr lang="zh-CN" altLang="en-US" dirty="0"/>
              <a:t>服务器校验 </a:t>
            </a:r>
            <a:r>
              <a:rPr lang="en-US" altLang="zh-CN" dirty="0"/>
              <a:t>Md5+CheckSum</a:t>
            </a:r>
          </a:p>
          <a:p>
            <a:pPr lvl="2"/>
            <a:r>
              <a:rPr lang="zh-CN" altLang="en-US" dirty="0"/>
              <a:t>如果存在 </a:t>
            </a:r>
            <a:r>
              <a:rPr lang="en-US" altLang="zh-CN" dirty="0"/>
              <a:t>Md5+CheckSum</a:t>
            </a:r>
            <a:r>
              <a:rPr lang="zh-CN" altLang="en-US" dirty="0"/>
              <a:t>，则返回文件信息，客户端不用上传。</a:t>
            </a:r>
            <a:endParaRPr lang="en-US" altLang="zh-CN" dirty="0"/>
          </a:p>
          <a:p>
            <a:pPr lvl="2"/>
            <a:r>
              <a:rPr lang="zh-CN" altLang="en-US" dirty="0"/>
              <a:t>如果不存在。 客户端上传</a:t>
            </a:r>
            <a:endParaRPr lang="en-US" altLang="zh-CN" dirty="0"/>
          </a:p>
          <a:p>
            <a:pPr lvl="2"/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根据 </a:t>
            </a:r>
            <a:r>
              <a:rPr lang="en-US" altLang="zh-CN" dirty="0"/>
              <a:t>Md5 + </a:t>
            </a:r>
            <a:r>
              <a:rPr lang="en-US" altLang="zh-CN" dirty="0" err="1"/>
              <a:t>CheckSum</a:t>
            </a:r>
            <a:r>
              <a:rPr lang="zh-CN" altLang="en-US" dirty="0"/>
              <a:t>，返回数据库的 </a:t>
            </a:r>
            <a:r>
              <a:rPr lang="en-US" altLang="zh-CN" dirty="0"/>
              <a:t>id 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lvl="1"/>
            <a:r>
              <a:rPr lang="zh-CN" altLang="en-US" dirty="0"/>
              <a:t>上传文件，生成 </a:t>
            </a:r>
            <a:r>
              <a:rPr lang="en-US" altLang="zh-CN" dirty="0"/>
              <a:t>Md5+CheckSum</a:t>
            </a:r>
            <a:r>
              <a:rPr lang="zh-CN" altLang="en-US" dirty="0"/>
              <a:t>，保存到数据库。 返回 </a:t>
            </a:r>
            <a:r>
              <a:rPr lang="en-US" altLang="zh-CN" dirty="0"/>
              <a:t>id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合并请求 </a:t>
            </a:r>
            <a:r>
              <a:rPr lang="en-US" altLang="zh-CN" dirty="0"/>
              <a:t>– </a:t>
            </a:r>
            <a:r>
              <a:rPr lang="zh-CN" altLang="en-US" dirty="0"/>
              <a:t>减少请求次数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1666A9-8FEF-4F7B-A393-01075D031FB8}"/>
              </a:ext>
            </a:extLst>
          </p:cNvPr>
          <p:cNvSpPr/>
          <p:nvPr/>
        </p:nvSpPr>
        <p:spPr>
          <a:xfrm>
            <a:off x="405780" y="685800"/>
            <a:ext cx="6480720" cy="4615408"/>
          </a:xfrm>
          <a:prstGeom prst="roundRect">
            <a:avLst>
              <a:gd name="adj" fmla="val 20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:</a:t>
            </a:r>
          </a:p>
          <a:p>
            <a:pPr algn="ctr"/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ajax</a:t>
            </a:r>
            <a:r>
              <a:rPr lang="en-US" altLang="zh-CN" dirty="0"/>
              <a:t>(“/</a:t>
            </a:r>
            <a:r>
              <a:rPr lang="en-US" altLang="zh-CN" dirty="0" err="1"/>
              <a:t>groupAjax</a:t>
            </a:r>
            <a:r>
              <a:rPr lang="en-US" altLang="zh-CN" dirty="0"/>
              <a:t>”,[</a:t>
            </a:r>
          </a:p>
          <a:p>
            <a:r>
              <a:rPr lang="en-US" altLang="zh-CN" dirty="0"/>
              <a:t>{url:”</a:t>
            </a:r>
            <a:r>
              <a:rPr lang="zh-CN" altLang="en-US" dirty="0"/>
              <a:t>第一个</a:t>
            </a:r>
            <a:r>
              <a:rPr lang="en-US" altLang="zh-CN" dirty="0"/>
              <a:t>URL” , data: {},</a:t>
            </a:r>
            <a:r>
              <a:rPr lang="en-US" altLang="zh-CN" dirty="0" err="1"/>
              <a:t>method:”GET</a:t>
            </a:r>
            <a:r>
              <a:rPr lang="en-US" altLang="zh-CN" dirty="0"/>
              <a:t>” ,headers:[“_token_”] } , </a:t>
            </a:r>
          </a:p>
          <a:p>
            <a:r>
              <a:rPr lang="en-US" altLang="zh-CN" dirty="0"/>
              <a:t>{url:”</a:t>
            </a:r>
            <a:r>
              <a:rPr lang="zh-CN" altLang="en-US" dirty="0"/>
              <a:t>第二个</a:t>
            </a:r>
            <a:r>
              <a:rPr lang="en-US" altLang="zh-CN" dirty="0"/>
              <a:t>URL” , data:{} } ,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]).then( res =&gt;{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var</a:t>
            </a:r>
            <a:r>
              <a:rPr lang="en-US" altLang="zh-CN" dirty="0"/>
              <a:t> json1 = res[0];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var</a:t>
            </a:r>
            <a:r>
              <a:rPr lang="en-US" altLang="zh-CN" dirty="0"/>
              <a:t> json2 = res[1];</a:t>
            </a:r>
            <a:br>
              <a:rPr lang="en-US" altLang="zh-CN" dirty="0"/>
            </a:br>
            <a:r>
              <a:rPr lang="en-US" altLang="zh-CN" dirty="0"/>
              <a:t>      if( json1.status == 200){</a:t>
            </a:r>
          </a:p>
          <a:p>
            <a:r>
              <a:rPr lang="en-US" altLang="zh-CN" dirty="0"/>
              <a:t>          render1( </a:t>
            </a:r>
            <a:r>
              <a:rPr lang="en-US" altLang="zh-CN" dirty="0" err="1"/>
              <a:t>JSON.parse</a:t>
            </a:r>
            <a:r>
              <a:rPr lang="en-US" altLang="zh-CN" dirty="0"/>
              <a:t>(json1.body) 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if( json2.status == 200){</a:t>
            </a:r>
          </a:p>
          <a:p>
            <a:r>
              <a:rPr lang="en-US" altLang="zh-CN" dirty="0"/>
              <a:t>          render2(</a:t>
            </a:r>
            <a:r>
              <a:rPr lang="en-US" altLang="zh-CN" dirty="0" err="1"/>
              <a:t>JSON.parse</a:t>
            </a:r>
            <a:r>
              <a:rPr lang="en-US" altLang="zh-CN" dirty="0"/>
              <a:t>(json2.body) 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});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01E42EC-5B2C-46F0-89F4-F97C1A1BEB2A}"/>
              </a:ext>
            </a:extLst>
          </p:cNvPr>
          <p:cNvSpPr/>
          <p:nvPr/>
        </p:nvSpPr>
        <p:spPr>
          <a:xfrm>
            <a:off x="7390556" y="685800"/>
            <a:ext cx="4553691" cy="5335488"/>
          </a:xfrm>
          <a:prstGeom prst="roundRect">
            <a:avLst>
              <a:gd name="adj" fmla="val 16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: /</a:t>
            </a:r>
            <a:r>
              <a:rPr lang="en-US" altLang="zh-CN" dirty="0" err="1"/>
              <a:t>groupAjax</a:t>
            </a:r>
            <a:endParaRPr lang="en-US" altLang="zh-CN" dirty="0"/>
          </a:p>
          <a:p>
            <a:pPr algn="ctr"/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get</a:t>
            </a:r>
            <a:r>
              <a:rPr lang="zh-CN" altLang="en-US" dirty="0"/>
              <a:t>  </a:t>
            </a:r>
            <a:r>
              <a:rPr lang="en-US" altLang="zh-CN" dirty="0" err="1"/>
              <a:t>urls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urls</a:t>
            </a:r>
            <a:r>
              <a:rPr lang="en-US" altLang="zh-CN" dirty="0"/>
              <a:t> </a:t>
            </a:r>
            <a:r>
              <a:rPr lang="zh-CN" altLang="en-US" dirty="0"/>
              <a:t>并行请求</a:t>
            </a:r>
            <a:r>
              <a:rPr lang="en-US" altLang="zh-CN" dirty="0"/>
              <a:t>, </a:t>
            </a:r>
            <a:r>
              <a:rPr lang="zh-CN" altLang="en-US" dirty="0"/>
              <a:t>返回数据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等待所有请求返回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组装数据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按请求的顺序，组装返回结果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</a:p>
          <a:p>
            <a:pPr lvl="1"/>
            <a:r>
              <a:rPr lang="en-US" altLang="zh-CN" dirty="0"/>
              <a:t> {status: 200 , header: { _token_: “123”} , body:””},</a:t>
            </a:r>
          </a:p>
          <a:p>
            <a:pPr lvl="1"/>
            <a:r>
              <a:rPr lang="en-US" altLang="zh-CN" dirty="0"/>
              <a:t>   …</a:t>
            </a:r>
          </a:p>
          <a:p>
            <a:pPr lvl="1"/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header</a:t>
            </a:r>
            <a:r>
              <a:rPr lang="zh-CN" altLang="en-US" dirty="0"/>
              <a:t>内容</a:t>
            </a:r>
            <a:r>
              <a:rPr lang="en-US" altLang="zh-CN" dirty="0"/>
              <a:t>,</a:t>
            </a:r>
            <a:r>
              <a:rPr lang="zh-CN" altLang="en-US" dirty="0"/>
              <a:t>仅返回 请求时 </a:t>
            </a:r>
            <a:r>
              <a:rPr lang="en-US" altLang="zh-CN" dirty="0"/>
              <a:t>headers </a:t>
            </a:r>
            <a:r>
              <a:rPr lang="zh-CN" altLang="en-US" dirty="0"/>
              <a:t>里的内容。</a:t>
            </a:r>
            <a:r>
              <a:rPr lang="en-US" altLang="zh-CN" dirty="0"/>
              <a:t>	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5BE210A7-C009-47AB-859A-23F1C976ABE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86500" y="2993504"/>
            <a:ext cx="504056" cy="360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服务器对数据源的分页优化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4098A0-DB4F-464A-A701-AF5FD0F4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615408"/>
          </a:xfrm>
        </p:spPr>
        <p:txBody>
          <a:bodyPr>
            <a:normAutofit/>
          </a:bodyPr>
          <a:lstStyle/>
          <a:p>
            <a:r>
              <a:rPr lang="zh-CN" altLang="en-US" dirty="0"/>
              <a:t>原则是减少查询，设  </a:t>
            </a:r>
            <a:r>
              <a:rPr lang="en-US" altLang="zh-CN" dirty="0" err="1"/>
              <a:t>db_data_count</a:t>
            </a:r>
            <a:r>
              <a:rPr lang="en-US" altLang="zh-CN" dirty="0"/>
              <a:t> = </a:t>
            </a:r>
            <a:r>
              <a:rPr lang="zh-CN" altLang="en-US" dirty="0"/>
              <a:t>返回的分页数据集条数 </a:t>
            </a:r>
            <a:endParaRPr lang="en-US" altLang="zh-CN" dirty="0"/>
          </a:p>
          <a:p>
            <a:r>
              <a:rPr lang="zh-CN" altLang="en-US" dirty="0"/>
              <a:t>仅在 </a:t>
            </a:r>
            <a:r>
              <a:rPr lang="en-US" altLang="zh-CN" dirty="0"/>
              <a:t>skip == 0 &amp;&amp; </a:t>
            </a:r>
            <a:r>
              <a:rPr lang="en-US" altLang="zh-CN" dirty="0" err="1"/>
              <a:t>db_data_count</a:t>
            </a:r>
            <a:r>
              <a:rPr lang="en-US" altLang="zh-CN" dirty="0"/>
              <a:t> == take </a:t>
            </a:r>
            <a:r>
              <a:rPr lang="zh-CN" altLang="en-US" dirty="0"/>
              <a:t>时，</a:t>
            </a:r>
            <a:r>
              <a:rPr lang="en-US" altLang="zh-CN" dirty="0"/>
              <a:t> </a:t>
            </a:r>
            <a:r>
              <a:rPr lang="zh-CN" altLang="en-US" dirty="0"/>
              <a:t>查询数据库总条数。客户端缓存总条数。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skip == 0 &amp;&amp; </a:t>
            </a:r>
            <a:r>
              <a:rPr lang="en-US" altLang="zh-CN" dirty="0" err="1"/>
              <a:t>db_data_count</a:t>
            </a:r>
            <a:r>
              <a:rPr lang="en-US" altLang="zh-CN" dirty="0"/>
              <a:t> &lt; take , </a:t>
            </a:r>
            <a:r>
              <a:rPr lang="zh-CN" altLang="en-US" dirty="0"/>
              <a:t>设置总条数 </a:t>
            </a:r>
            <a:r>
              <a:rPr lang="en-US" altLang="zh-CN" dirty="0"/>
              <a:t>= </a:t>
            </a:r>
            <a:r>
              <a:rPr lang="en-US" altLang="zh-CN" dirty="0" err="1"/>
              <a:t>db_data_count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else </a:t>
            </a:r>
            <a:r>
              <a:rPr lang="zh-CN" altLang="en-US" dirty="0"/>
              <a:t>总条数 </a:t>
            </a:r>
            <a:r>
              <a:rPr lang="en-US" altLang="zh-CN" dirty="0"/>
              <a:t>= -1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客户端使用之前缓存的总条数。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033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1" y="2132856"/>
            <a:ext cx="12188825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7200" dirty="0"/>
              <a:t>目标规划</a:t>
            </a:r>
            <a:endParaRPr lang="zh-CN" sz="7200" dirty="0"/>
          </a:p>
        </p:txBody>
      </p:sp>
    </p:spTree>
    <p:extLst>
      <p:ext uri="{BB962C8B-B14F-4D97-AF65-F5344CB8AC3E}">
        <p14:creationId xmlns:p14="http://schemas.microsoft.com/office/powerpoint/2010/main" val="14500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  <a:r>
              <a:rPr lang="en-US" altLang="zh-CN" dirty="0"/>
              <a:t>md5</a:t>
            </a:r>
            <a:r>
              <a:rPr lang="zh-CN" altLang="en-US" dirty="0"/>
              <a:t>数据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5C71601-852A-489B-8F52-4B280DA7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3204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场景</a:t>
            </a:r>
            <a:r>
              <a:rPr lang="en-US" altLang="zh-CN" dirty="0"/>
              <a:t>: </a:t>
            </a:r>
            <a:r>
              <a:rPr lang="zh-CN" altLang="en-US" dirty="0"/>
              <a:t>刷新列表</a:t>
            </a:r>
            <a:r>
              <a:rPr lang="en-US" altLang="zh-CN" dirty="0"/>
              <a:t>, </a:t>
            </a:r>
            <a:r>
              <a:rPr lang="zh-CN" altLang="en-US" dirty="0"/>
              <a:t>重新查询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5579A98-5897-4C53-9A3D-2439ACB47E43}"/>
              </a:ext>
            </a:extLst>
          </p:cNvPr>
          <p:cNvSpPr/>
          <p:nvPr/>
        </p:nvSpPr>
        <p:spPr>
          <a:xfrm>
            <a:off x="401170" y="1196752"/>
            <a:ext cx="5117178" cy="3744416"/>
          </a:xfrm>
          <a:prstGeom prst="roundRect">
            <a:avLst>
              <a:gd name="adj" fmla="val 20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:</a:t>
            </a:r>
          </a:p>
          <a:p>
            <a:pPr algn="ctr"/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ajax</a:t>
            </a:r>
            <a:r>
              <a:rPr lang="en-US" altLang="zh-CN" dirty="0"/>
              <a:t>(“</a:t>
            </a:r>
            <a:r>
              <a:rPr lang="en-US" altLang="zh-CN" dirty="0" err="1"/>
              <a:t>url</a:t>
            </a:r>
            <a:r>
              <a:rPr lang="en-US" altLang="zh-CN" dirty="0"/>
              <a:t>”,{data})</a:t>
            </a:r>
          </a:p>
          <a:p>
            <a:r>
              <a:rPr lang="en-US" altLang="zh-CN" dirty="0"/>
              <a:t>.header(“_data_md5_”, getMd5FromUrl(”</a:t>
            </a:r>
            <a:r>
              <a:rPr lang="en-US" altLang="zh-CN" dirty="0" err="1"/>
              <a:t>url</a:t>
            </a:r>
            <a:r>
              <a:rPr lang="en-US" altLang="zh-CN" dirty="0"/>
              <a:t>”))</a:t>
            </a:r>
          </a:p>
          <a:p>
            <a:r>
              <a:rPr lang="en-US" altLang="zh-CN" dirty="0"/>
              <a:t>.then( res =&gt; {</a:t>
            </a:r>
          </a:p>
          <a:p>
            <a:r>
              <a:rPr lang="en-US" altLang="zh-CN" dirty="0"/>
              <a:t>    if( </a:t>
            </a:r>
            <a:r>
              <a:rPr lang="en-US" altLang="zh-CN" dirty="0" err="1"/>
              <a:t>res.status</a:t>
            </a:r>
            <a:r>
              <a:rPr lang="en-US" altLang="zh-CN" dirty="0"/>
              <a:t> == 280){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数据无变化</a:t>
            </a:r>
            <a:r>
              <a:rPr lang="en-US" altLang="zh-CN" dirty="0"/>
              <a:t>,</a:t>
            </a:r>
            <a:r>
              <a:rPr lang="zh-CN" altLang="en-US" dirty="0"/>
              <a:t>使用之前的数据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setCache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res.header</a:t>
            </a:r>
            <a:r>
              <a:rPr lang="en-US" altLang="zh-CN" dirty="0"/>
              <a:t>[“_bid_”] , </a:t>
            </a:r>
            <a:r>
              <a:rPr lang="en-US" altLang="zh-CN" dirty="0" err="1"/>
              <a:t>res.json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renderData</a:t>
            </a:r>
            <a:r>
              <a:rPr lang="en-US" altLang="zh-CN" dirty="0"/>
              <a:t>(</a:t>
            </a:r>
            <a:r>
              <a:rPr lang="en-US" altLang="zh-CN" dirty="0" err="1"/>
              <a:t>res.json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});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9BDB7F-A415-4104-B469-D69060999FFB}"/>
              </a:ext>
            </a:extLst>
          </p:cNvPr>
          <p:cNvSpPr/>
          <p:nvPr/>
        </p:nvSpPr>
        <p:spPr>
          <a:xfrm>
            <a:off x="6099023" y="1052736"/>
            <a:ext cx="5688632" cy="4032448"/>
          </a:xfrm>
          <a:prstGeom prst="roundRect">
            <a:avLst>
              <a:gd name="adj" fmla="val 24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: filter</a:t>
            </a:r>
          </a:p>
          <a:p>
            <a:pPr algn="ctr"/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After action process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检测 </a:t>
            </a:r>
            <a:r>
              <a:rPr lang="en-US" altLang="zh-CN" dirty="0"/>
              <a:t>_data_md5_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计算 </a:t>
            </a:r>
            <a:r>
              <a:rPr lang="en-US" altLang="zh-CN" dirty="0" err="1"/>
              <a:t>response.data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md5 = md5 + checksum % 72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72 </a:t>
            </a:r>
            <a:r>
              <a:rPr lang="zh-CN" altLang="en-US" dirty="0"/>
              <a:t>表示两个字符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26 </a:t>
            </a:r>
            <a:r>
              <a:rPr lang="zh-CN" altLang="en-US" dirty="0"/>
              <a:t>个字母 </a:t>
            </a:r>
            <a:r>
              <a:rPr lang="en-US" altLang="zh-CN" dirty="0"/>
              <a:t>+ 10</a:t>
            </a:r>
            <a:r>
              <a:rPr lang="zh-CN" altLang="en-US" dirty="0"/>
              <a:t>个数字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 相同</a:t>
            </a:r>
            <a:r>
              <a:rPr lang="en-US" altLang="zh-CN" dirty="0"/>
              <a:t>. </a:t>
            </a:r>
            <a:r>
              <a:rPr lang="zh-CN" altLang="en-US" dirty="0"/>
              <a:t>则返回状态码 </a:t>
            </a:r>
            <a:r>
              <a:rPr lang="en-US" altLang="zh-CN" dirty="0"/>
              <a:t>280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如果不同设置新的</a:t>
            </a:r>
            <a:r>
              <a:rPr lang="en-US" altLang="zh-CN" dirty="0"/>
              <a:t> </a:t>
            </a:r>
            <a:r>
              <a:rPr lang="en-US" altLang="zh-CN" dirty="0" err="1"/>
              <a:t>response.header</a:t>
            </a:r>
            <a:r>
              <a:rPr lang="en-US" altLang="zh-CN" dirty="0"/>
              <a:t>[“_bid_”]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0B2C09D-87B0-4291-9F40-9FA4FEC5865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518348" y="3068960"/>
            <a:ext cx="580675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pPr rtl="0"/>
            <a:r>
              <a:rPr lang="zh-CN" altLang="en-US"/>
              <a:t>系统优化 </a:t>
            </a:r>
            <a:r>
              <a:rPr lang="en-US" altLang="zh-CN"/>
              <a:t>– </a:t>
            </a:r>
            <a:r>
              <a:rPr lang="zh-CN" altLang="en-US"/>
              <a:t>应用服务器</a:t>
            </a:r>
            <a:r>
              <a:rPr lang="en-US" altLang="zh-CN" err="1"/>
              <a:t>Undertow1.25</a:t>
            </a:r>
            <a:r>
              <a:rPr lang="zh-CN" altLang="en-US"/>
              <a:t>参数</a:t>
            </a:r>
            <a:endParaRPr 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3950F6-5131-4C00-BAD5-F729A751E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912" y="404664"/>
            <a:ext cx="10287000" cy="4614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server: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undertow: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线程数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它主要执行非阻塞的任务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它们会负责多个连接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默认设置每个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核心一个线程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io-threads: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128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阻塞任务线程池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当执行类似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servlet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请求阻塞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undertow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会从这个线程池中取得线程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它的值设置取决于系统线程执行任务的阻塞系数，默认值是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线程数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*8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worker-threads: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512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每块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的空间大小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越小的空间被利用越充分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buffer-size: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512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是否分配的直接内存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(NIO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直接分配的堆外内存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direct-buffers: true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http2: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enabled: true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ssl: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key-store: classpath:keystore.jks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key-store-password: 123456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key-password: 123456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protocol: TLSv1.2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use-forward-headers: true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4908907" cy="1066800"/>
          </a:xfrm>
        </p:spPr>
        <p:txBody>
          <a:bodyPr rtlCol="0"/>
          <a:lstStyle/>
          <a:p>
            <a:pPr rtl="0"/>
            <a:r>
              <a:rPr lang="zh-CN" altLang="en-US" dirty="0"/>
              <a:t>系统优化 </a:t>
            </a:r>
            <a:r>
              <a:rPr lang="en-US" altLang="zh-CN" dirty="0"/>
              <a:t>– </a:t>
            </a:r>
            <a:r>
              <a:rPr lang="zh-CN" altLang="en-US" dirty="0"/>
              <a:t>应用服务器</a:t>
            </a:r>
            <a:r>
              <a:rPr lang="en-US" altLang="zh-CN" dirty="0"/>
              <a:t>Tomcat8</a:t>
            </a:r>
            <a:r>
              <a:rPr lang="zh-CN" altLang="en-US" dirty="0"/>
              <a:t>参数</a:t>
            </a:r>
            <a:endParaRPr lang="zh-CN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F2A9E7EE-0914-4642-8213-63067C2A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57" y="620688"/>
            <a:ext cx="2191172" cy="36004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/>
              <a:t>seten.sh</a:t>
            </a:r>
          </a:p>
          <a:p>
            <a:pPr lvl="1"/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5780" y="1146323"/>
            <a:ext cx="4792464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CATALINA_OPTS="$CATALINA_OPTS -server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-Xms2048m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-Xmx6144m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-XX:NewSize=1024m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-XX:MaxNewSize=2048m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-XX:PermSize=512m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-XX:MaxPermSize=512m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-XX:MaxTenuringThreshold=10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-XX:NewRatio=2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-XX:+DisableExplicitGC"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90356" y="476672"/>
            <a:ext cx="648072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```conf/server.xml -&gt;Executor,Connector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&lt;Executor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name="tomcatThreadPool"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namePrefix="catalina-exec-"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maxThreads="500"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minSpareThreads="100"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prestartminSpareThreads = "true"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maxQueueSize = "100"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&lt;Connector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executor="tomcatThreadPool"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port="8080"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protocol="org.apache.coyote.http11.Http11Nio2Protocol"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connectionTimeout="20000"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maxConnections="10000"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redirectPort="8443"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enableLookups="false"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acceptCount="100"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maxPostSize="10485760"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compression="on"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disableUploadTimeout="true"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compressionMinSize="2048"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acceptorThreadCount="2"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compressableMimeType="text/html,text/xml,text/plain,text/css,text/javascript,application/javascript"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URIEncoding="utf-8"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注释掉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ajp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&lt;Connector port="8009" protocol="AJP/1.3" redirectPort="8443" /&gt; --&gt;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8">
            <a:extLst>
              <a:ext uri="{FF2B5EF4-FFF2-40B4-BE49-F238E27FC236}">
                <a16:creationId xmlns:a16="http://schemas.microsoft.com/office/drawing/2014/main" id="{F2A9E7EE-0914-4642-8213-63067C2AF953}"/>
              </a:ext>
            </a:extLst>
          </p:cNvPr>
          <p:cNvSpPr txBox="1">
            <a:spLocks/>
          </p:cNvSpPr>
          <p:nvPr/>
        </p:nvSpPr>
        <p:spPr>
          <a:xfrm>
            <a:off x="5302324" y="116632"/>
            <a:ext cx="27672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err="1"/>
              <a:t>conf</a:t>
            </a:r>
            <a:r>
              <a:rPr lang="en-US" altLang="zh-CN" dirty="0"/>
              <a:t>/server.xml </a:t>
            </a:r>
          </a:p>
        </p:txBody>
      </p:sp>
    </p:spTree>
    <p:extLst>
      <p:ext uri="{BB962C8B-B14F-4D97-AF65-F5344CB8AC3E}">
        <p14:creationId xmlns:p14="http://schemas.microsoft.com/office/powerpoint/2010/main" val="16453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pPr rtl="0"/>
            <a:r>
              <a:rPr lang="zh-CN" altLang="en-US"/>
              <a:t>系统优化 </a:t>
            </a:r>
            <a:r>
              <a:rPr lang="en-US" altLang="zh-CN"/>
              <a:t>– </a:t>
            </a:r>
            <a:r>
              <a:rPr lang="en-US" altLang="zh-CN" err="1"/>
              <a:t>Jvm</a:t>
            </a:r>
            <a:r>
              <a:rPr lang="en-US" altLang="zh-CN"/>
              <a:t> (4</a:t>
            </a:r>
            <a:r>
              <a:rPr lang="zh-CN" altLang="en-US"/>
              <a:t>核</a:t>
            </a:r>
            <a:r>
              <a:rPr lang="en-US" altLang="zh-CN" err="1"/>
              <a:t>8G</a:t>
            </a:r>
            <a:r>
              <a:rPr lang="zh-CN" altLang="en-US"/>
              <a:t>内存</a:t>
            </a:r>
            <a:r>
              <a:rPr lang="en-US" altLang="zh-CN"/>
              <a:t>)</a:t>
            </a:r>
            <a:endParaRPr lang="zh-CN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F2A9E7EE-0914-4642-8213-63067C2A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61540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- -Xms6400m : </a:t>
            </a:r>
            <a:r>
              <a:rPr lang="zh-CN" altLang="en-US" dirty="0"/>
              <a:t>设置相</a:t>
            </a:r>
            <a:r>
              <a:rPr lang="en-US" altLang="zh-CN" dirty="0"/>
              <a:t>Xmx6400m : 8G * 80% = 6.4G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-- Xmx6400m </a:t>
            </a:r>
            <a:r>
              <a:rPr lang="zh-CN" altLang="en-US"/>
              <a:t>同</a:t>
            </a:r>
            <a:r>
              <a:rPr lang="en-US" altLang="zh-CN" dirty="0"/>
              <a:t>, </a:t>
            </a:r>
            <a:r>
              <a:rPr lang="zh-CN" altLang="en-US" dirty="0"/>
              <a:t>避免内存变化</a:t>
            </a:r>
            <a:r>
              <a:rPr lang="en-US" altLang="zh-CN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-Xmn2400m : 8G * 80% * 3/8 = 2.4G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</a:t>
            </a:r>
            <a:r>
              <a:rPr lang="en-US" altLang="zh-CN" dirty="0" err="1"/>
              <a:t>Xs-XX:PermSize</a:t>
            </a:r>
            <a:r>
              <a:rPr lang="en-US" altLang="zh-CN" dirty="0"/>
              <a:t>=128m : </a:t>
            </a:r>
            <a:r>
              <a:rPr lang="zh-CN" altLang="en-US" dirty="0"/>
              <a:t>年老代大小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s256k : </a:t>
            </a:r>
            <a:r>
              <a:rPr lang="zh-CN" altLang="en-US" dirty="0"/>
              <a:t>每个线程栈大小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</a:t>
            </a:r>
            <a:r>
              <a:rPr lang="en-US" altLang="zh-CN" dirty="0" err="1"/>
              <a:t>XX:MaxPermSize</a:t>
            </a:r>
            <a:r>
              <a:rPr lang="en-US" altLang="zh-CN" dirty="0"/>
              <a:t>=256m: </a:t>
            </a:r>
            <a:r>
              <a:rPr lang="zh-CN" altLang="en-US" dirty="0"/>
              <a:t>年老代最大大小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-</a:t>
            </a:r>
            <a:r>
              <a:rPr lang="en-US" altLang="zh-CN" dirty="0" err="1"/>
              <a:t>XX:SurvivorRatio</a:t>
            </a:r>
            <a:r>
              <a:rPr lang="en-US" altLang="zh-CN" dirty="0"/>
              <a:t>=4 : Survivor</a:t>
            </a:r>
            <a:r>
              <a:rPr lang="zh-CN" altLang="en-US" dirty="0"/>
              <a:t>区与</a:t>
            </a:r>
            <a:r>
              <a:rPr lang="en-US" altLang="zh-CN" dirty="0"/>
              <a:t>from/to</a:t>
            </a:r>
            <a:r>
              <a:rPr lang="zh-CN" altLang="en-US" dirty="0"/>
              <a:t>区比例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-XX:+</a:t>
            </a:r>
            <a:r>
              <a:rPr lang="en-US" altLang="zh-CN" dirty="0" err="1"/>
              <a:t>UseParallelGC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</a:t>
            </a:r>
            <a:r>
              <a:rPr lang="en-US" altLang="zh-CN" dirty="0" err="1"/>
              <a:t>XX:ParallelGCThreads</a:t>
            </a:r>
            <a:r>
              <a:rPr lang="en-US" altLang="zh-CN" dirty="0"/>
              <a:t>=16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-XX:+</a:t>
            </a:r>
            <a:r>
              <a:rPr lang="en-US" altLang="zh-CN" dirty="0" err="1"/>
              <a:t>UseParallelOldGC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</a:t>
            </a:r>
            <a:r>
              <a:rPr lang="en-US" altLang="zh-CN" dirty="0" err="1"/>
              <a:t>XX:MaxGCPauseMillis</a:t>
            </a:r>
            <a:r>
              <a:rPr lang="en-US" altLang="zh-CN" dirty="0"/>
              <a:t>=100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-XX:-</a:t>
            </a:r>
            <a:r>
              <a:rPr lang="en-US" altLang="zh-CN" dirty="0" err="1"/>
              <a:t>UseAdaptiveSizePolicy</a:t>
            </a:r>
            <a:r>
              <a:rPr lang="en-US" altLang="zh-CN" dirty="0"/>
              <a:t> : </a:t>
            </a:r>
            <a:r>
              <a:rPr lang="zh-CN" altLang="en-US" dirty="0"/>
              <a:t>禁用</a:t>
            </a:r>
            <a:r>
              <a:rPr lang="en-US" altLang="zh-CN" dirty="0"/>
              <a:t>: https://blog.csdn.net/rickiyeat/article/details/78906235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729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Thanks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容量目标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87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端用户： </a:t>
            </a:r>
            <a:r>
              <a:rPr lang="en-US" altLang="zh-CN" dirty="0"/>
              <a:t>2000</a:t>
            </a:r>
            <a:r>
              <a:rPr lang="zh-CN" altLang="en-US" dirty="0"/>
              <a:t>万，</a:t>
            </a:r>
            <a:r>
              <a:rPr lang="en-US" altLang="zh-CN" dirty="0"/>
              <a:t>B</a:t>
            </a:r>
            <a:r>
              <a:rPr lang="zh-CN" altLang="en-US" dirty="0"/>
              <a:t>端用户：</a:t>
            </a:r>
            <a:r>
              <a:rPr lang="en-US" altLang="zh-CN" dirty="0"/>
              <a:t>30</a:t>
            </a:r>
            <a:r>
              <a:rPr lang="zh-CN" altLang="en-US" dirty="0"/>
              <a:t>万。</a:t>
            </a:r>
            <a:endParaRPr lang="en-US" altLang="zh-CN" dirty="0"/>
          </a:p>
          <a:p>
            <a:r>
              <a:rPr lang="en-US" altLang="zh-CN" dirty="0" err="1"/>
              <a:t>Tps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总 </a:t>
            </a:r>
            <a:r>
              <a:rPr lang="en-US" altLang="zh-CN" dirty="0"/>
              <a:t>2000</a:t>
            </a:r>
            <a:r>
              <a:rPr lang="zh-CN" altLang="en-US" dirty="0"/>
              <a:t>万</a:t>
            </a:r>
            <a:r>
              <a:rPr lang="en-US" altLang="zh-CN" dirty="0"/>
              <a:t>*0.3</a:t>
            </a:r>
            <a:r>
              <a:rPr lang="zh-CN" altLang="en-US" dirty="0"/>
              <a:t>活跃</a:t>
            </a:r>
            <a:r>
              <a:rPr lang="en-US" altLang="zh-CN" dirty="0"/>
              <a:t>* 80%</a:t>
            </a:r>
            <a:r>
              <a:rPr lang="zh-CN" altLang="en-US" dirty="0"/>
              <a:t>集中到</a:t>
            </a:r>
            <a:r>
              <a:rPr lang="en-US" altLang="zh-CN" dirty="0"/>
              <a:t>4</a:t>
            </a:r>
            <a:r>
              <a:rPr lang="zh-CN" altLang="en-US" dirty="0"/>
              <a:t>个小时</a:t>
            </a:r>
            <a:r>
              <a:rPr lang="en-US" altLang="zh-CN" dirty="0"/>
              <a:t> * 100</a:t>
            </a:r>
            <a:r>
              <a:rPr lang="zh-CN" altLang="en-US" dirty="0"/>
              <a:t>次连接 </a:t>
            </a:r>
            <a:r>
              <a:rPr lang="en-US" altLang="zh-CN" dirty="0"/>
              <a:t>= 3.4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zh-CN" altLang="en-US" dirty="0"/>
              <a:t>接口占 </a:t>
            </a:r>
            <a:r>
              <a:rPr lang="en-US" altLang="zh-CN" dirty="0"/>
              <a:t>20% = 6800</a:t>
            </a:r>
          </a:p>
          <a:p>
            <a:r>
              <a:rPr lang="en-US" altLang="zh-CN" dirty="0" err="1"/>
              <a:t>Sku</a:t>
            </a:r>
            <a:endParaRPr lang="en-US" altLang="zh-CN" dirty="0"/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万</a:t>
            </a:r>
            <a:r>
              <a:rPr lang="en-US" altLang="zh-CN" dirty="0"/>
              <a:t>*10</a:t>
            </a:r>
            <a:r>
              <a:rPr lang="zh-CN" altLang="en-US" dirty="0"/>
              <a:t>个产品</a:t>
            </a:r>
            <a:r>
              <a:rPr lang="en-US" altLang="zh-CN" dirty="0"/>
              <a:t>*8</a:t>
            </a:r>
            <a:r>
              <a:rPr lang="zh-CN" altLang="en-US" dirty="0"/>
              <a:t>个</a:t>
            </a:r>
            <a:r>
              <a:rPr lang="en-US" altLang="zh-CN" dirty="0" err="1"/>
              <a:t>Sku</a:t>
            </a:r>
            <a:r>
              <a:rPr lang="en-US" altLang="zh-CN" dirty="0"/>
              <a:t> = 2400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图片量： </a:t>
            </a:r>
            <a:endParaRPr lang="en-US" altLang="zh-CN" dirty="0"/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万 </a:t>
            </a:r>
            <a:r>
              <a:rPr lang="en-US" altLang="zh-CN" dirty="0"/>
              <a:t>* 10</a:t>
            </a:r>
            <a:r>
              <a:rPr lang="zh-CN" altLang="en-US" dirty="0"/>
              <a:t>个产品 </a:t>
            </a:r>
            <a:r>
              <a:rPr lang="en-US" altLang="zh-CN" dirty="0"/>
              <a:t>* 10</a:t>
            </a:r>
            <a:r>
              <a:rPr lang="zh-CN" altLang="en-US" dirty="0"/>
              <a:t>个详情</a:t>
            </a:r>
            <a:r>
              <a:rPr lang="en-US" altLang="zh-CN" dirty="0"/>
              <a:t>* 100K = 3T</a:t>
            </a:r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万</a:t>
            </a:r>
            <a:r>
              <a:rPr lang="en-US" altLang="zh-CN" dirty="0"/>
              <a:t> * 10</a:t>
            </a:r>
            <a:r>
              <a:rPr lang="zh-CN" altLang="en-US" dirty="0"/>
              <a:t>个宣传图 </a:t>
            </a:r>
            <a:r>
              <a:rPr lang="en-US" altLang="zh-CN" dirty="0"/>
              <a:t>* 100K = 1T</a:t>
            </a:r>
          </a:p>
          <a:p>
            <a:r>
              <a:rPr lang="zh-CN" altLang="en-US" dirty="0"/>
              <a:t>视频量：</a:t>
            </a:r>
            <a:endParaRPr lang="en-US" altLang="zh-CN" dirty="0"/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万</a:t>
            </a:r>
            <a:r>
              <a:rPr lang="en-US" altLang="zh-CN" dirty="0"/>
              <a:t>*10</a:t>
            </a:r>
            <a:r>
              <a:rPr lang="zh-CN" altLang="en-US" dirty="0"/>
              <a:t>个产品</a:t>
            </a:r>
            <a:r>
              <a:rPr lang="en-US" altLang="zh-CN" dirty="0"/>
              <a:t>*1</a:t>
            </a:r>
            <a:r>
              <a:rPr lang="zh-CN" altLang="en-US" dirty="0"/>
              <a:t>个视频</a:t>
            </a:r>
            <a:r>
              <a:rPr lang="en-US" altLang="zh-CN" dirty="0"/>
              <a:t>* 10MB = 30T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50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基础开发环境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874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K8s</a:t>
            </a:r>
          </a:p>
          <a:p>
            <a:r>
              <a:rPr lang="en-US" altLang="zh-CN" dirty="0"/>
              <a:t>Jdk8</a:t>
            </a:r>
          </a:p>
          <a:p>
            <a:r>
              <a:rPr lang="en-US" altLang="zh-CN" dirty="0"/>
              <a:t>Idea + Alibaba </a:t>
            </a:r>
            <a:r>
              <a:rPr lang="zh-CN" altLang="en-US" dirty="0"/>
              <a:t>开发插件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en-US" altLang="zh-CN" dirty="0" err="1"/>
              <a:t>Docker</a:t>
            </a:r>
            <a:r>
              <a:rPr lang="zh-CN" altLang="en-US" dirty="0"/>
              <a:t>部署 </a:t>
            </a:r>
            <a:r>
              <a:rPr lang="en-US" altLang="zh-CN" dirty="0"/>
              <a:t>+ </a:t>
            </a:r>
            <a:r>
              <a:rPr lang="en-US" altLang="zh-CN" dirty="0" err="1"/>
              <a:t>SpringCloud</a:t>
            </a:r>
            <a:r>
              <a:rPr lang="en-US" altLang="zh-CN" dirty="0"/>
              <a:t> </a:t>
            </a:r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 err="1"/>
              <a:t>Mariadb</a:t>
            </a:r>
            <a:r>
              <a:rPr lang="en-US" altLang="zh-CN" dirty="0"/>
              <a:t> </a:t>
            </a:r>
            <a:r>
              <a:rPr lang="en-US" altLang="zh-CN" dirty="0" err="1"/>
              <a:t>galera</a:t>
            </a:r>
            <a:r>
              <a:rPr lang="en-US" altLang="zh-CN" dirty="0"/>
              <a:t> cloud</a:t>
            </a:r>
            <a:r>
              <a:rPr lang="zh-CN" altLang="en-US" dirty="0"/>
              <a:t>， 多主的数据库集群。</a:t>
            </a:r>
            <a:endParaRPr lang="en-US" altLang="zh-CN" dirty="0"/>
          </a:p>
          <a:p>
            <a:r>
              <a:rPr lang="en-US" altLang="zh-CN" dirty="0"/>
              <a:t>Mongo </a:t>
            </a:r>
            <a:r>
              <a:rPr lang="zh-CN" altLang="en-US" dirty="0"/>
              <a:t>分片副本集</a:t>
            </a:r>
            <a:endParaRPr lang="en-US" altLang="zh-CN" dirty="0"/>
          </a:p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en-US" altLang="zh-CN" dirty="0" err="1"/>
              <a:t>Es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zh-CN" altLang="en-US" dirty="0"/>
              <a:t>基于分布式文件存储：</a:t>
            </a:r>
            <a:r>
              <a:rPr lang="en-US" altLang="zh-CN" dirty="0"/>
              <a:t> </a:t>
            </a:r>
            <a:r>
              <a:rPr lang="en-US" altLang="zh-CN" dirty="0" err="1"/>
              <a:t>Ceph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FastDfs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46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874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Jenkins</a:t>
            </a:r>
          </a:p>
          <a:p>
            <a:r>
              <a:rPr lang="zh-CN" altLang="en-US" dirty="0"/>
              <a:t>禅道</a:t>
            </a:r>
            <a:endParaRPr lang="en-US" altLang="zh-CN" dirty="0"/>
          </a:p>
          <a:p>
            <a:r>
              <a:rPr lang="en-US" altLang="zh-CN" dirty="0"/>
              <a:t>Office + </a:t>
            </a:r>
            <a:r>
              <a:rPr lang="en-US" altLang="zh-CN" dirty="0" err="1"/>
              <a:t>Viso</a:t>
            </a:r>
            <a:r>
              <a:rPr lang="en-US" altLang="zh-CN" dirty="0"/>
              <a:t> + Project</a:t>
            </a:r>
          </a:p>
          <a:p>
            <a:r>
              <a:rPr lang="en-US" altLang="zh-CN" dirty="0" err="1"/>
              <a:t>Git</a:t>
            </a:r>
            <a:endParaRPr lang="en-US" altLang="zh-CN" dirty="0"/>
          </a:p>
          <a:p>
            <a:r>
              <a:rPr lang="zh-CN" altLang="en-US" dirty="0"/>
              <a:t>看板</a:t>
            </a:r>
            <a:endParaRPr lang="en-US" altLang="zh-CN" dirty="0"/>
          </a:p>
          <a:p>
            <a:r>
              <a:rPr lang="en-US" altLang="zh-CN" dirty="0" err="1"/>
              <a:t>Swaggle</a:t>
            </a:r>
            <a:r>
              <a:rPr lang="en-US" altLang="zh-CN" dirty="0"/>
              <a:t> </a:t>
            </a:r>
            <a:r>
              <a:rPr lang="zh-CN" altLang="en-US" dirty="0"/>
              <a:t>接口文档</a:t>
            </a:r>
            <a:endParaRPr lang="en-US" altLang="zh-CN" dirty="0"/>
          </a:p>
          <a:p>
            <a:r>
              <a:rPr lang="en-US" altLang="zh-CN" dirty="0"/>
              <a:t>Wiki</a:t>
            </a:r>
          </a:p>
          <a:p>
            <a:r>
              <a:rPr lang="zh-CN" altLang="en-US" dirty="0"/>
              <a:t>企业内部网盘</a:t>
            </a:r>
            <a:endParaRPr lang="en-US" altLang="zh-CN" dirty="0"/>
          </a:p>
          <a:p>
            <a:r>
              <a:rPr lang="zh-CN" altLang="en-US" dirty="0"/>
              <a:t>企业内部</a:t>
            </a:r>
            <a:r>
              <a:rPr lang="en-US" altLang="zh-CN" dirty="0"/>
              <a:t>IM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73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89756" y="116632"/>
            <a:ext cx="4464496" cy="3240360"/>
          </a:xfrm>
          <a:prstGeom prst="roundRect">
            <a:avLst>
              <a:gd name="adj" fmla="val 69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分包商</a:t>
            </a:r>
            <a:r>
              <a:rPr lang="en-US" altLang="zh-CN" dirty="0">
                <a:solidFill>
                  <a:srgbClr val="FF0000"/>
                </a:solidFill>
              </a:rPr>
              <a:t>Jenkins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部署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167640"/>
              </p:ext>
            </p:extLst>
          </p:nvPr>
        </p:nvGraphicFramePr>
        <p:xfrm>
          <a:off x="1269876" y="404664"/>
          <a:ext cx="316835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圆角矩形 6"/>
          <p:cNvSpPr/>
          <p:nvPr/>
        </p:nvSpPr>
        <p:spPr>
          <a:xfrm>
            <a:off x="225483" y="3789040"/>
            <a:ext cx="4428769" cy="819472"/>
          </a:xfrm>
          <a:prstGeom prst="roundRect">
            <a:avLst>
              <a:gd name="adj" fmla="val 69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分包商</a:t>
            </a:r>
            <a:r>
              <a:rPr lang="en-US" altLang="zh-CN" dirty="0">
                <a:solidFill>
                  <a:srgbClr val="FF0000"/>
                </a:solidFill>
              </a:rPr>
              <a:t>Jenkins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446340" y="548680"/>
            <a:ext cx="3600400" cy="3528392"/>
          </a:xfrm>
          <a:prstGeom prst="roundRect">
            <a:avLst>
              <a:gd name="adj" fmla="val 69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总包商</a:t>
            </a:r>
            <a:r>
              <a:rPr lang="en-US" altLang="zh-CN" dirty="0">
                <a:solidFill>
                  <a:srgbClr val="FF0000"/>
                </a:solidFill>
              </a:rPr>
              <a:t>Jenkins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047056"/>
              </p:ext>
            </p:extLst>
          </p:nvPr>
        </p:nvGraphicFramePr>
        <p:xfrm>
          <a:off x="5590356" y="1268760"/>
          <a:ext cx="316835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9478788" y="645468"/>
            <a:ext cx="2362471" cy="3334816"/>
          </a:xfrm>
          <a:prstGeom prst="roundRect">
            <a:avLst>
              <a:gd name="adj" fmla="val 69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老吾老</a:t>
            </a:r>
            <a:r>
              <a:rPr lang="en-US" altLang="zh-CN" dirty="0">
                <a:solidFill>
                  <a:srgbClr val="FF0000"/>
                </a:solidFill>
              </a:rPr>
              <a:t>Jenkins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cxnSp>
        <p:nvCxnSpPr>
          <p:cNvPr id="11" name="连接符: 曲线 7">
            <a:extLst>
              <a:ext uri="{FF2B5EF4-FFF2-40B4-BE49-F238E27FC236}">
                <a16:creationId xmlns:a16="http://schemas.microsoft.com/office/drawing/2014/main" id="{5BE210A7-C009-47AB-859A-23F1C976ABE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54252" y="1736812"/>
            <a:ext cx="792088" cy="5760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7">
            <a:extLst>
              <a:ext uri="{FF2B5EF4-FFF2-40B4-BE49-F238E27FC236}">
                <a16:creationId xmlns:a16="http://schemas.microsoft.com/office/drawing/2014/main" id="{5BE210A7-C009-47AB-859A-23F1C976ABE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54252" y="2312876"/>
            <a:ext cx="792088" cy="1885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连接符: 曲线 7">
            <a:extLst>
              <a:ext uri="{FF2B5EF4-FFF2-40B4-BE49-F238E27FC236}">
                <a16:creationId xmlns:a16="http://schemas.microsoft.com/office/drawing/2014/main" id="{5BE210A7-C009-47AB-859A-23F1C976ABE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046740" y="2312876"/>
            <a:ext cx="43204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86267"/>
              </p:ext>
            </p:extLst>
          </p:nvPr>
        </p:nvGraphicFramePr>
        <p:xfrm>
          <a:off x="9811841" y="1288645"/>
          <a:ext cx="1898475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903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1" y="2132856"/>
            <a:ext cx="12188825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7200" dirty="0"/>
              <a:t>开发规范</a:t>
            </a:r>
            <a:endParaRPr lang="zh-CN" sz="7200" dirty="0"/>
          </a:p>
        </p:txBody>
      </p:sp>
    </p:spTree>
    <p:extLst>
      <p:ext uri="{BB962C8B-B14F-4D97-AF65-F5344CB8AC3E}">
        <p14:creationId xmlns:p14="http://schemas.microsoft.com/office/powerpoint/2010/main" val="2074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容器下微服务的日志收集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物理文件目录规则每个</a:t>
            </a:r>
            <a:r>
              <a:rPr lang="en-US" altLang="zh-CN" dirty="0"/>
              <a:t>Pod</a:t>
            </a:r>
            <a:r>
              <a:rPr lang="zh-CN" altLang="en-US" dirty="0"/>
              <a:t>的日志位置规则</a:t>
            </a:r>
            <a:endParaRPr lang="en-US" altLang="zh-CN" dirty="0"/>
          </a:p>
          <a:p>
            <a:r>
              <a:rPr lang="en-US" altLang="zh-CN" dirty="0"/>
              <a:t>Pod</a:t>
            </a:r>
            <a:r>
              <a:rPr lang="zh-CN" altLang="en-US" dirty="0"/>
              <a:t>分别挂载。</a:t>
            </a:r>
            <a:r>
              <a:rPr lang="en-US" altLang="zh-CN" dirty="0"/>
              <a:t>Pod</a:t>
            </a:r>
            <a:r>
              <a:rPr lang="zh-CN" altLang="en-US" dirty="0"/>
              <a:t>日志保存到物理机文件目录。</a:t>
            </a:r>
            <a:endParaRPr lang="en-US" altLang="zh-CN" dirty="0"/>
          </a:p>
          <a:p>
            <a:r>
              <a:rPr lang="zh-CN" altLang="en-US" dirty="0"/>
              <a:t>通过日志收集</a:t>
            </a:r>
            <a:r>
              <a:rPr lang="en-US" altLang="zh-CN" dirty="0" err="1"/>
              <a:t>FileBeat</a:t>
            </a:r>
            <a:r>
              <a:rPr lang="en-US" altLang="zh-CN" dirty="0"/>
              <a:t> </a:t>
            </a:r>
            <a:r>
              <a:rPr lang="zh-CN" altLang="en-US" dirty="0"/>
              <a:t>到 </a:t>
            </a:r>
            <a:r>
              <a:rPr lang="en-US" altLang="zh-CN" dirty="0" err="1"/>
              <a:t>Es</a:t>
            </a:r>
            <a:r>
              <a:rPr lang="zh-CN" altLang="en-US" dirty="0"/>
              <a:t>，通过 </a:t>
            </a:r>
            <a:r>
              <a:rPr lang="en-US" altLang="zh-CN" dirty="0" err="1"/>
              <a:t>Kibana</a:t>
            </a:r>
            <a:r>
              <a:rPr lang="en-US" altLang="zh-CN" dirty="0"/>
              <a:t>  </a:t>
            </a:r>
            <a:r>
              <a:rPr lang="zh-CN" altLang="en-US" dirty="0"/>
              <a:t>展示。</a:t>
            </a:r>
          </a:p>
        </p:txBody>
      </p:sp>
    </p:spTree>
    <p:extLst>
      <p:ext uri="{BB962C8B-B14F-4D97-AF65-F5344CB8AC3E}">
        <p14:creationId xmlns:p14="http://schemas.microsoft.com/office/powerpoint/2010/main" val="30389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应用设置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4098A0-DB4F-464A-A701-AF5FD0F4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615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zh-CN" altLang="en-US" dirty="0"/>
              <a:t>启用 </a:t>
            </a:r>
            <a:r>
              <a:rPr lang="en-US" altLang="zh-CN" dirty="0" err="1"/>
              <a:t>gzip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启用 </a:t>
            </a:r>
            <a:r>
              <a:rPr lang="en-US" altLang="zh-CN" dirty="0"/>
              <a:t>http2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cdn</a:t>
            </a:r>
            <a:r>
              <a:rPr lang="en-US" altLang="zh-CN" dirty="0"/>
              <a:t>: </a:t>
            </a:r>
            <a:r>
              <a:rPr lang="en-US" altLang="zh-CN" dirty="0" err="1"/>
              <a:t>jquery</a:t>
            </a:r>
            <a:r>
              <a:rPr lang="en-US" altLang="zh-CN" dirty="0"/>
              <a:t> , </a:t>
            </a:r>
            <a:r>
              <a:rPr lang="en-US" altLang="zh-CN" dirty="0" err="1"/>
              <a:t>vue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减少网络回发数据</a:t>
            </a:r>
            <a:r>
              <a:rPr lang="en-US" altLang="zh-CN" dirty="0"/>
              <a:t>, </a:t>
            </a:r>
            <a:r>
              <a:rPr lang="zh-CN" altLang="en-US" dirty="0"/>
              <a:t>如精简查询返回列，避免多次请求。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7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营销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txDef>
      <a:spPr/>
      <a:bodyPr vert="horz" lIns="91440" tIns="180000" rIns="91440" bIns="180000" rtlCol="0">
        <a:normAutofit/>
      </a:bodyPr>
      <a:lstStyle>
        <a:defPPr marL="0" indent="0" algn="l">
          <a:lnSpc>
            <a:spcPct val="100000"/>
          </a:lnSpc>
          <a:spcBef>
            <a:spcPts val="600"/>
          </a:spcBef>
          <a:buNone/>
          <a:defRPr sz="1200" dirty="0">
            <a:solidFill>
              <a:schemeClr val="bg1"/>
            </a:solidFill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_13665419_TF02801084" id="{B44593C6-D9C7-4E57-AB84-323AFFDBD41D}" vid="{2751B72E-666D-4558-872A-45709E39F041}"/>
    </a:ext>
  </a:extLst>
</a:theme>
</file>

<file path=ppt/theme/theme2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a4f35948-e619-41b3-aa29-22878b09cfd2"/>
    <ds:schemaRef ds:uri="http://purl.org/dc/elements/1.1/"/>
    <ds:schemaRef ds:uri="40262f94-9f35-4ac3-9a90-690165a166b7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带立体玻璃图案的商业营销演示文稿（宽屏）</Template>
  <TotalTime>6550</TotalTime>
  <Words>1303</Words>
  <Application>Microsoft Office PowerPoint</Application>
  <PresentationFormat>自定义</PresentationFormat>
  <Paragraphs>215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Microsoft YaHei UI</vt:lpstr>
      <vt:lpstr>宋体</vt:lpstr>
      <vt:lpstr>Arial</vt:lpstr>
      <vt:lpstr>Consolas</vt:lpstr>
      <vt:lpstr>Corbel</vt:lpstr>
      <vt:lpstr>Wingdings</vt:lpstr>
      <vt:lpstr>营销 16x9</vt:lpstr>
      <vt:lpstr> 老吾老居养 系统规范</vt:lpstr>
      <vt:lpstr>目标规划</vt:lpstr>
      <vt:lpstr>容量目标</vt:lpstr>
      <vt:lpstr>基础开发环境</vt:lpstr>
      <vt:lpstr>工作环境</vt:lpstr>
      <vt:lpstr>Jenkins部署</vt:lpstr>
      <vt:lpstr>开发规范</vt:lpstr>
      <vt:lpstr>容器下微服务的日志收集</vt:lpstr>
      <vt:lpstr>应用设置</vt:lpstr>
      <vt:lpstr>try-catch-finally</vt:lpstr>
      <vt:lpstr>接口幂等性</vt:lpstr>
      <vt:lpstr>返回数据</vt:lpstr>
      <vt:lpstr>RestFul Api服务 返回一致的结构</vt:lpstr>
      <vt:lpstr>RestFul Api服务 返回一致的结构 –场景</vt:lpstr>
      <vt:lpstr>RestFul Api客户端(H5,App)拦截</vt:lpstr>
      <vt:lpstr>系统优化</vt:lpstr>
      <vt:lpstr>图片上传</vt:lpstr>
      <vt:lpstr>合并请求 – 减少请求次数</vt:lpstr>
      <vt:lpstr>服务器对数据源的分页优化</vt:lpstr>
      <vt:lpstr>返回md5数据</vt:lpstr>
      <vt:lpstr>系统优化 – 应用服务器Undertow1.25参数</vt:lpstr>
      <vt:lpstr>系统优化 – 应用服务器Tomcat8参数</vt:lpstr>
      <vt:lpstr>系统优化 – Jvm (4核8G内存)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Broker优化</dc:title>
  <dc:creator>于 新海</dc:creator>
  <cp:lastModifiedBy>于 新海</cp:lastModifiedBy>
  <cp:revision>1284</cp:revision>
  <dcterms:created xsi:type="dcterms:W3CDTF">2018-05-16T02:23:06Z</dcterms:created>
  <dcterms:modified xsi:type="dcterms:W3CDTF">2019-09-06T06:27:39Z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