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00"/>
    <a:srgbClr val="FF0000"/>
    <a:srgbClr val="FF2525"/>
    <a:srgbClr val="FF6969"/>
    <a:srgbClr val="EAB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nan\Desktop\company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0"/>
            <a:ext cx="3276600" cy="2184400"/>
          </a:xfrm>
          <a:prstGeom prst="rect">
            <a:avLst/>
          </a:prstGeom>
          <a:noFill/>
        </p:spPr>
      </p:pic>
      <p:pic>
        <p:nvPicPr>
          <p:cNvPr id="8" name="Picture 4" descr="C:\Users\adnan\Desktop\middle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791200"/>
            <a:ext cx="1117430" cy="838200"/>
          </a:xfrm>
          <a:prstGeom prst="rect">
            <a:avLst/>
          </a:prstGeom>
          <a:noFill/>
        </p:spPr>
      </p:pic>
      <p:pic>
        <p:nvPicPr>
          <p:cNvPr id="7" name="Picture 4" descr="C:\Users\adnan\Desktop\middle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791200"/>
            <a:ext cx="1117430" cy="838200"/>
          </a:xfrm>
          <a:prstGeom prst="rect">
            <a:avLst/>
          </a:prstGeom>
          <a:noFill/>
        </p:spPr>
      </p:pic>
      <p:pic>
        <p:nvPicPr>
          <p:cNvPr id="2051" name="Picture 3" descr="C:\Users\adnan\Desktop\farmer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1"/>
            <a:ext cx="2895598" cy="2111871"/>
          </a:xfrm>
          <a:prstGeom prst="rect">
            <a:avLst/>
          </a:prstGeom>
          <a:noFill/>
        </p:spPr>
      </p:pic>
      <p:pic>
        <p:nvPicPr>
          <p:cNvPr id="4" name="Picture 5" descr="C:\Users\adnan\Desktop\farme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300" y="4648200"/>
            <a:ext cx="3314700" cy="220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391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FeBiz (Fair Electronic Business)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562600" cy="1752600"/>
          </a:xfrm>
        </p:spPr>
        <p:txBody>
          <a:bodyPr>
            <a:normAutofit/>
          </a:bodyPr>
          <a:lstStyle/>
          <a:p>
            <a:pPr algn="l"/>
            <a:r>
              <a:rPr lang="en-US" sz="1900" dirty="0" err="1" smtClean="0"/>
              <a:t>Adnan</a:t>
            </a:r>
            <a:r>
              <a:rPr lang="en-US" sz="1900" dirty="0" smtClean="0"/>
              <a:t> </a:t>
            </a:r>
            <a:r>
              <a:rPr lang="en-US" sz="1900" dirty="0" err="1" smtClean="0"/>
              <a:t>Ashraf</a:t>
            </a:r>
            <a:r>
              <a:rPr lang="en-US" sz="1900" dirty="0" smtClean="0"/>
              <a:t> {aashraf@abo.fi }</a:t>
            </a:r>
          </a:p>
          <a:p>
            <a:pPr algn="l"/>
            <a:r>
              <a:rPr lang="en-US" sz="1900" dirty="0" smtClean="0"/>
              <a:t>Alonso J. </a:t>
            </a:r>
            <a:r>
              <a:rPr lang="en-US" sz="1900" dirty="0" err="1" smtClean="0"/>
              <a:t>Gragera</a:t>
            </a:r>
            <a:r>
              <a:rPr lang="en-US" sz="1900" dirty="0" smtClean="0"/>
              <a:t> </a:t>
            </a:r>
            <a:r>
              <a:rPr lang="en-US" sz="1900" dirty="0" err="1" smtClean="0"/>
              <a:t>Aguaza</a:t>
            </a:r>
            <a:r>
              <a:rPr lang="en-US" sz="1900" dirty="0" smtClean="0"/>
              <a:t> {agragera@abo.fi }</a:t>
            </a:r>
          </a:p>
          <a:p>
            <a:pPr algn="l"/>
            <a:r>
              <a:rPr lang="en-US" sz="1900" dirty="0" smtClean="0"/>
              <a:t>Ali </a:t>
            </a:r>
            <a:r>
              <a:rPr lang="en-US" sz="1900" dirty="0" err="1" smtClean="0"/>
              <a:t>Hanzala</a:t>
            </a:r>
            <a:r>
              <a:rPr lang="en-US" sz="1900" dirty="0" smtClean="0"/>
              <a:t> Khan {akhan@abo.fi}</a:t>
            </a:r>
          </a:p>
          <a:p>
            <a:pPr algn="l"/>
            <a:r>
              <a:rPr lang="sv-FI" sz="1900" dirty="0" smtClean="0"/>
              <a:t>Md. Nazmul Haque Khan {nhk985@gmail.com}</a:t>
            </a:r>
          </a:p>
          <a:p>
            <a:pPr algn="l"/>
            <a:r>
              <a:rPr lang="sv-FI" sz="1900" b="1" dirty="0" smtClean="0"/>
              <a:t>Åbo Akademi University</a:t>
            </a:r>
            <a:endParaRPr lang="en-US" sz="1900" b="1" dirty="0"/>
          </a:p>
        </p:txBody>
      </p:sp>
      <p:pic>
        <p:nvPicPr>
          <p:cNvPr id="9" name="Picture 4" descr="C:\Users\adnan\Desktop\middle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91200"/>
            <a:ext cx="1117430" cy="838200"/>
          </a:xfrm>
          <a:prstGeom prst="rect">
            <a:avLst/>
          </a:prstGeom>
          <a:noFill/>
        </p:spPr>
      </p:pic>
      <p:pic>
        <p:nvPicPr>
          <p:cNvPr id="2050" name="Picture 2" descr="C:\Users\adnan\Desktop\farmer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599" y="990600"/>
            <a:ext cx="2990491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dnan\Desktop\happy b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176" y="838200"/>
            <a:ext cx="1681824" cy="1722701"/>
          </a:xfrm>
          <a:prstGeom prst="rect">
            <a:avLst/>
          </a:prstGeom>
          <a:noFill/>
        </p:spPr>
      </p:pic>
      <p:pic>
        <p:nvPicPr>
          <p:cNvPr id="16" name="Picture 4" descr="C:\Users\adnan\Desktop\middle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695578"/>
            <a:ext cx="1066800" cy="80022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2" name="Striped Right Arrow 11"/>
          <p:cNvSpPr/>
          <p:nvPr/>
        </p:nvSpPr>
        <p:spPr>
          <a:xfrm>
            <a:off x="3124200" y="1981200"/>
            <a:ext cx="3048000" cy="1676400"/>
          </a:xfrm>
          <a:prstGeom prst="stripedRightArrow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Middlemen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4" descr="C:\Users\adnan\Desktop\middle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1" y="3695578"/>
            <a:ext cx="1066800" cy="800222"/>
          </a:xfrm>
          <a:prstGeom prst="rect">
            <a:avLst/>
          </a:prstGeom>
          <a:noFill/>
        </p:spPr>
      </p:pic>
      <p:pic>
        <p:nvPicPr>
          <p:cNvPr id="15" name="Picture 4" descr="C:\Users\adnan\Desktop\middle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95578"/>
            <a:ext cx="1066800" cy="800222"/>
          </a:xfrm>
          <a:prstGeom prst="rect">
            <a:avLst/>
          </a:prstGeom>
          <a:noFill/>
        </p:spPr>
      </p:pic>
      <p:sp>
        <p:nvSpPr>
          <p:cNvPr id="21" name="Double Wave 20"/>
          <p:cNvSpPr/>
          <p:nvPr/>
        </p:nvSpPr>
        <p:spPr>
          <a:xfrm>
            <a:off x="609600" y="4953000"/>
            <a:ext cx="1905000" cy="914400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Farmers</a:t>
            </a:r>
            <a:r>
              <a:rPr lang="en-US" b="1" dirty="0" smtClean="0"/>
              <a:t> </a:t>
            </a:r>
            <a:r>
              <a:rPr lang="en-US" dirty="0" smtClean="0"/>
              <a:t>earn less profit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4953000"/>
            <a:ext cx="152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Wave 23"/>
          <p:cNvSpPr/>
          <p:nvPr/>
        </p:nvSpPr>
        <p:spPr>
          <a:xfrm>
            <a:off x="3733800" y="4953000"/>
            <a:ext cx="1905000" cy="914400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Middlemen earn a lot of profit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81400" y="4953000"/>
            <a:ext cx="152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uble Wave 25"/>
          <p:cNvSpPr/>
          <p:nvPr/>
        </p:nvSpPr>
        <p:spPr>
          <a:xfrm>
            <a:off x="6858000" y="4953000"/>
            <a:ext cx="1905000" cy="914400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Companies pay higher prices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953000"/>
            <a:ext cx="152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:\Users\adnan\Desktop\farmer ang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799"/>
            <a:ext cx="1905000" cy="2705325"/>
          </a:xfrm>
          <a:prstGeom prst="rect">
            <a:avLst/>
          </a:prstGeom>
          <a:noFill/>
        </p:spPr>
      </p:pic>
      <p:pic>
        <p:nvPicPr>
          <p:cNvPr id="1036" name="Picture 12" descr="C:\Users\adnan\Desktop\company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2517" y="1037539"/>
            <a:ext cx="2871484" cy="1705661"/>
          </a:xfrm>
          <a:prstGeom prst="rect">
            <a:avLst/>
          </a:prstGeom>
          <a:noFill/>
        </p:spPr>
      </p:pic>
      <p:pic>
        <p:nvPicPr>
          <p:cNvPr id="1026" name="Picture 2" descr="C:\Users\adnan\Desktop\20070622_angry_businessman_on_the_phone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00" y="2743200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nan\Desktop\businessman-leaning-on-dollar-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797716"/>
            <a:ext cx="2971800" cy="36124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Picture 3" descr="C:\Users\adnan\Desktop\farmer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1230923" cy="1143000"/>
          </a:xfrm>
          <a:prstGeom prst="rect">
            <a:avLst/>
          </a:prstGeom>
          <a:noFill/>
        </p:spPr>
      </p:pic>
      <p:sp>
        <p:nvSpPr>
          <p:cNvPr id="11" name="Striped Right Arrow 10"/>
          <p:cNvSpPr/>
          <p:nvPr/>
        </p:nvSpPr>
        <p:spPr>
          <a:xfrm>
            <a:off x="3352800" y="2590800"/>
            <a:ext cx="2895600" cy="2057400"/>
          </a:xfrm>
          <a:prstGeom prst="stripedRightArrow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FeBiz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(Web-based B2B Platform)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uble Wave 11"/>
          <p:cNvSpPr/>
          <p:nvPr/>
        </p:nvSpPr>
        <p:spPr>
          <a:xfrm>
            <a:off x="609600" y="4953000"/>
            <a:ext cx="1905000" cy="914400"/>
          </a:xfrm>
          <a:prstGeom prst="doubleWav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Farmers</a:t>
            </a:r>
            <a:r>
              <a:rPr lang="en-US" b="1" dirty="0" smtClean="0"/>
              <a:t> </a:t>
            </a:r>
            <a:r>
              <a:rPr lang="en-US" dirty="0" smtClean="0"/>
              <a:t>earn more profit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4953000"/>
            <a:ext cx="152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Wave 13"/>
          <p:cNvSpPr/>
          <p:nvPr/>
        </p:nvSpPr>
        <p:spPr>
          <a:xfrm>
            <a:off x="3733800" y="4953000"/>
            <a:ext cx="2286000" cy="914400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FeBiz earns a </a:t>
            </a:r>
            <a:r>
              <a:rPr lang="en-US" b="1" dirty="0" smtClean="0">
                <a:solidFill>
                  <a:srgbClr val="FFFF00"/>
                </a:solidFill>
              </a:rPr>
              <a:t>“fair”</a:t>
            </a:r>
            <a:r>
              <a:rPr lang="en-US" dirty="0" smtClean="0"/>
              <a:t> amount of profit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1400" y="4953000"/>
            <a:ext cx="152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Wave 15"/>
          <p:cNvSpPr/>
          <p:nvPr/>
        </p:nvSpPr>
        <p:spPr>
          <a:xfrm>
            <a:off x="6858000" y="4953000"/>
            <a:ext cx="1905000" cy="914400"/>
          </a:xfrm>
          <a:prstGeom prst="doubleWav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Companies pay lower prices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953000"/>
            <a:ext cx="152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C:\Users\adnan\Desktop\farmer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90800"/>
            <a:ext cx="1230923" cy="1143000"/>
          </a:xfrm>
          <a:prstGeom prst="rect">
            <a:avLst/>
          </a:prstGeom>
          <a:noFill/>
        </p:spPr>
      </p:pic>
      <p:pic>
        <p:nvPicPr>
          <p:cNvPr id="19" name="Picture 3" descr="C:\Users\adnan\Desktop\farmer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57600"/>
            <a:ext cx="1230923" cy="1143000"/>
          </a:xfrm>
          <a:prstGeom prst="rect">
            <a:avLst/>
          </a:prstGeom>
          <a:noFill/>
        </p:spPr>
      </p:pic>
      <p:sp>
        <p:nvSpPr>
          <p:cNvPr id="20" name="Striped Right Arrow 19"/>
          <p:cNvSpPr/>
          <p:nvPr/>
        </p:nvSpPr>
        <p:spPr>
          <a:xfrm>
            <a:off x="1981200" y="1752600"/>
            <a:ext cx="1066800" cy="381000"/>
          </a:xfrm>
          <a:prstGeom prst="striped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200 KG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Striped Right Arrow 20"/>
          <p:cNvSpPr/>
          <p:nvPr/>
        </p:nvSpPr>
        <p:spPr>
          <a:xfrm>
            <a:off x="1981200" y="2895600"/>
            <a:ext cx="1066800" cy="381000"/>
          </a:xfrm>
          <a:prstGeom prst="striped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100 KG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1981200" y="3810000"/>
            <a:ext cx="1066800" cy="381000"/>
          </a:xfrm>
          <a:prstGeom prst="striped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200 KG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Documents and Settings\aashraf\Desktop\PackagesGraph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676400"/>
            <a:ext cx="1347787" cy="1343903"/>
          </a:xfrm>
          <a:prstGeom prst="rect">
            <a:avLst/>
          </a:prstGeom>
          <a:noFill/>
        </p:spPr>
      </p:pic>
      <p:sp>
        <p:nvSpPr>
          <p:cNvPr id="25" name="Oval Callout 24"/>
          <p:cNvSpPr/>
          <p:nvPr/>
        </p:nvSpPr>
        <p:spPr>
          <a:xfrm>
            <a:off x="6477000" y="1066800"/>
            <a:ext cx="1905000" cy="914400"/>
          </a:xfrm>
          <a:prstGeom prst="wedgeEllipseCallou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Need 500KG coffee beans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64464"/>
            <a:ext cx="8229600" cy="1066800"/>
          </a:xfrm>
        </p:spPr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0888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Potential Customers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Middlemen</a:t>
            </a:r>
          </a:p>
          <a:p>
            <a:pPr lvl="2">
              <a:lnSpc>
                <a:spcPct val="13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FeBiz</a:t>
            </a:r>
            <a:r>
              <a:rPr lang="en-US" dirty="0" smtClean="0">
                <a:solidFill>
                  <a:schemeClr val="tx1"/>
                </a:solidFill>
              </a:rPr>
              <a:t> minimizes middlemen’s role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They need to find new ways to do business</a:t>
            </a:r>
          </a:p>
          <a:p>
            <a:pPr lvl="3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Why not own FeBiz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Farmer associations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Such as, Finnish Fish Farmers’ Association</a:t>
            </a:r>
          </a:p>
          <a:p>
            <a:pPr lvl="2">
              <a:lnSpc>
                <a:spcPct val="13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FeBiz</a:t>
            </a:r>
            <a:r>
              <a:rPr lang="en-US" dirty="0" smtClean="0">
                <a:solidFill>
                  <a:schemeClr val="tx1"/>
                </a:solidFill>
              </a:rPr>
              <a:t> aims to enable farmers to earn more 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So do farmer associations</a:t>
            </a:r>
          </a:p>
        </p:txBody>
      </p:sp>
      <p:pic>
        <p:nvPicPr>
          <p:cNvPr id="3075" name="Picture 3" descr="C:\Users\adnan\Desktop\1122881207164_Irish_Farmers_Protest_Pi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826230"/>
            <a:ext cx="2667000" cy="2031770"/>
          </a:xfrm>
          <a:prstGeom prst="rect">
            <a:avLst/>
          </a:prstGeom>
          <a:noFill/>
        </p:spPr>
      </p:pic>
      <p:pic>
        <p:nvPicPr>
          <p:cNvPr id="3077" name="Picture 5" descr="C:\Users\adnan\Desktop\bangla-farmer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799" y="609600"/>
            <a:ext cx="3505201" cy="2335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519</TotalTime>
  <Words>130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FeBiz (Fair Electronic Business)</vt:lpstr>
      <vt:lpstr>Problem</vt:lpstr>
      <vt:lpstr>Solution</vt:lpstr>
      <vt:lpstr>Business Value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FeBiz</dc:title>
  <dc:creator>adnan</dc:creator>
  <cp:lastModifiedBy>aashraf</cp:lastModifiedBy>
  <cp:revision>65</cp:revision>
  <dcterms:created xsi:type="dcterms:W3CDTF">2006-08-16T00:00:00Z</dcterms:created>
  <dcterms:modified xsi:type="dcterms:W3CDTF">2010-11-11T10:50:29Z</dcterms:modified>
</cp:coreProperties>
</file>