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3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93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33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9139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7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7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67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66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5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9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1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6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6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9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56CD-4EDB-4CD4-9214-DB8BE8579EE1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ED52-68B9-4298-B5F8-2F5BF23C5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8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illercoda.com/playgrounds/scenario/ubunt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171-1A45-4E39-89D5-3F8E4BD8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73" y="365125"/>
            <a:ext cx="10515600" cy="1097916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IN" sz="2200" b="1" dirty="0"/>
            </a:br>
            <a:br>
              <a:rPr lang="en-IN" sz="2200" b="1" dirty="0"/>
            </a:br>
            <a:r>
              <a:rPr lang="en-IN" sz="22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Access Killer Coda Ubuntu Playground and Initialize the Playground</a:t>
            </a:r>
            <a:br>
              <a:rPr lang="en-IN" sz="2200" b="1" dirty="0">
                <a:latin typeface="Bahnschrift" panose="020B0502040204020203" pitchFamily="34" charset="0"/>
              </a:rPr>
            </a:br>
            <a:br>
              <a:rPr lang="en-IN" sz="2200" b="1" dirty="0">
                <a:latin typeface="+mn-lt"/>
              </a:rPr>
            </a:br>
            <a:r>
              <a:rPr lang="en-IN" sz="2200" b="1" dirty="0">
                <a:highlight>
                  <a:srgbClr val="000000"/>
                </a:highlight>
                <a:latin typeface="+mn-lt"/>
              </a:rPr>
              <a:t> </a:t>
            </a:r>
            <a:r>
              <a:rPr lang="en-US" sz="2200" u="sng" dirty="0">
                <a:highlight>
                  <a:srgbClr val="000000"/>
                </a:highlight>
                <a:latin typeface="+mn-lt"/>
                <a:hlinkClick r:id="rId2"/>
              </a:rPr>
              <a:t>https://killercoda.com/playgrounds/scenario/ubuntu</a:t>
            </a:r>
            <a:br>
              <a:rPr lang="en-US" sz="2700" u="sng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B1378-8101-47B0-9D8D-B98CC3CF8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4898" y="1969477"/>
            <a:ext cx="7174524" cy="38217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7C8A254-347E-4719-A769-5217F2E0A8FB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43184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8DC-F336-4243-8102-BC34BEAF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82540"/>
            <a:ext cx="9905998" cy="703845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Update the Ubuntu Store System</a:t>
            </a:r>
            <a:endParaRPr lang="en-IN" sz="20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66744-40A4-4963-87C0-C819BAED8B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343" y="1676620"/>
            <a:ext cx="8657492" cy="43469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5CA6BF4-5CEE-40E8-9108-C93D0BF0C96A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0169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876D-C982-47B0-9EAF-E94005A6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I</a:t>
            </a:r>
            <a:r>
              <a:rPr lang="en-IN" sz="2000" b="1" dirty="0" err="1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nstall</a:t>
            </a:r>
            <a:r>
              <a:rPr lang="en-IN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 the Nginx Server from Apt Store</a:t>
            </a:r>
            <a:endParaRPr lang="en-IN" sz="20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D8BF4-A32E-4061-B547-C93949845C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952" y="1519312"/>
            <a:ext cx="8721969" cy="434816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DC362F-8A1F-44B7-9DDE-0F4B591A9426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63891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BB3B-E94F-4384-B3EF-7FCCDC0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Clone the Starbucks Clone Repository:</a:t>
            </a:r>
            <a:br>
              <a:rPr lang="en-US" sz="2000" b="1" dirty="0">
                <a:highlight>
                  <a:srgbClr val="FFFF00"/>
                </a:highlight>
                <a:latin typeface="Bahnschrift" panose="020B0502040204020203" pitchFamily="34" charset="0"/>
              </a:rPr>
            </a:br>
            <a:endParaRPr lang="en-IN" sz="2000" dirty="0"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F5C1F-2A32-475D-B924-C2061477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98" y="1936707"/>
            <a:ext cx="6667500" cy="29845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221425E-B22A-4BE7-8347-50EFBDF1FC5A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3788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1DF-03C7-47EA-ABB2-45D75950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113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Copy Build Artifacts to Nginx Directory</a:t>
            </a:r>
            <a:endParaRPr lang="en-IN" sz="2000" dirty="0">
              <a:solidFill>
                <a:srgbClr val="FFFF00"/>
              </a:solidFill>
              <a:highlight>
                <a:srgbClr val="000000"/>
              </a:highlight>
              <a:latin typeface="Bahnschrift" panose="020B0502040204020203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7449919-EF82-4C84-A7C4-0B7004CB75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70" y="4970477"/>
            <a:ext cx="5683348" cy="89433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DB02F-AEE0-48E0-8742-01471931263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69" y="1718823"/>
            <a:ext cx="5739620" cy="1611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F1371-F826-4594-99DB-6EFE28D068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35569" y="3874536"/>
            <a:ext cx="5739620" cy="4094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A27B04C-31E4-4741-A7C1-4D3751E8CBE8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106497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7921-2F76-49A3-B041-B457901F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5443"/>
            <a:ext cx="9905998" cy="999267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Check Nginx Status</a:t>
            </a:r>
            <a:endParaRPr lang="en-IN" sz="2000" dirty="0">
              <a:solidFill>
                <a:srgbClr val="FFFF00"/>
              </a:solidFill>
              <a:highlight>
                <a:srgbClr val="000000"/>
              </a:highlight>
              <a:latin typeface="Bahnschrift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D7890E-60FD-41AD-A2CF-1FE44F929E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222" y="1284710"/>
            <a:ext cx="8243668" cy="45106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75EEC7-3982-456A-8FF8-11A92AFDD633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26451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55C8-6647-4CBB-B29C-5B2D7FD3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21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Use the "Expose" option in the Killer Coda interface to make port 80 accessible externally.</a:t>
            </a:r>
            <a:endParaRPr lang="en-IN" sz="2000" dirty="0">
              <a:solidFill>
                <a:srgbClr val="FFFF00"/>
              </a:solidFill>
              <a:highlight>
                <a:srgbClr val="000000"/>
              </a:highlight>
              <a:latin typeface="Bahnschrift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F20201-1D37-430C-93A8-69D2BBDF4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173" y="1690688"/>
            <a:ext cx="8191654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A17187-5485-4852-8BF5-7828693AD067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5474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723-D133-42FE-8502-6DCAECF1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143490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Bahnschrift" panose="020B0502040204020203" pitchFamily="34" charset="0"/>
              </a:rPr>
              <a:t>Access the Starbucks Clone Application</a:t>
            </a:r>
            <a:br>
              <a:rPr lang="en-US" sz="2000" b="1" dirty="0">
                <a:highlight>
                  <a:srgbClr val="FFFF00"/>
                </a:highlight>
                <a:latin typeface="Bahnschrift" panose="020B0502040204020203" pitchFamily="34" charset="0"/>
              </a:rPr>
            </a:br>
            <a:br>
              <a:rPr lang="en-US" sz="2000" b="1" dirty="0">
                <a:highlight>
                  <a:srgbClr val="FFFF00"/>
                </a:highlight>
                <a:latin typeface="Bahnschrift" panose="020B0502040204020203" pitchFamily="34" charset="0"/>
              </a:rPr>
            </a:br>
            <a:r>
              <a:rPr lang="en-US" sz="2000" dirty="0">
                <a:solidFill>
                  <a:srgbClr val="C00000"/>
                </a:solidFill>
              </a:rPr>
              <a:t>After exposing port 80, access the provided URL or click the relevant button to view the Starbucks Clone application in your browser.</a:t>
            </a:r>
            <a:br>
              <a:rPr lang="en-US" dirty="0">
                <a:highlight>
                  <a:srgbClr val="FFFF00"/>
                </a:highlight>
              </a:rPr>
            </a:br>
            <a:endParaRPr lang="en-IN" sz="2000" dirty="0">
              <a:highlight>
                <a:srgbClr val="FFFF00"/>
              </a:highlight>
              <a:latin typeface="Bahnschrift" panose="020B0502040204020203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5D24DD-F81D-44B9-B298-3EBC1FEC5D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0" y="1758462"/>
            <a:ext cx="7680960" cy="39061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EF238D-C02B-4590-9E82-6627AC005393}"/>
              </a:ext>
            </a:extLst>
          </p:cNvPr>
          <p:cNvSpPr txBox="1">
            <a:spLocks/>
          </p:cNvSpPr>
          <p:nvPr/>
        </p:nvSpPr>
        <p:spPr>
          <a:xfrm>
            <a:off x="7521525" y="6325771"/>
            <a:ext cx="5233183" cy="5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IN" sz="2200" b="1" dirty="0"/>
            </a:br>
            <a:br>
              <a:rPr lang="en-IN" sz="2200" b="1" dirty="0"/>
            </a:br>
            <a:br>
              <a:rPr lang="en-US" sz="2700" u="sng" dirty="0"/>
            </a:br>
            <a:r>
              <a:rPr lang="en-IN" sz="8000" dirty="0">
                <a:latin typeface="Verdana" panose="020B0604030504040204" pitchFamily="34" charset="0"/>
                <a:ea typeface="Verdana" panose="020B0604030504040204" pitchFamily="34" charset="0"/>
              </a:rPr>
              <a:t>DEVOPS INSIDER</a:t>
            </a:r>
            <a:br>
              <a:rPr lang="en-IN" dirty="0"/>
            </a:b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3686031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156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</vt:lpstr>
      <vt:lpstr>Trebuchet MS</vt:lpstr>
      <vt:lpstr>Tw Cen MT</vt:lpstr>
      <vt:lpstr>Verdana</vt:lpstr>
      <vt:lpstr>Circuit</vt:lpstr>
      <vt:lpstr>    Access Killer Coda Ubuntu Playground and Initialize the Playground   https://killercoda.com/playgrounds/scenario/ubuntu  </vt:lpstr>
      <vt:lpstr>Update the Ubuntu Store System</vt:lpstr>
      <vt:lpstr>Install the Nginx Server from Apt Store</vt:lpstr>
      <vt:lpstr>Clone the Starbucks Clone Repository: </vt:lpstr>
      <vt:lpstr>Copy Build Artifacts to Nginx Directory</vt:lpstr>
      <vt:lpstr>Check Nginx Status</vt:lpstr>
      <vt:lpstr>Use the "Expose" option in the Killer Coda interface to make port 80 accessible externally.</vt:lpstr>
      <vt:lpstr>Access the Starbucks Clone Application  After exposing port 80, access the provided URL or click the relevant button to view the Starbucks Clone application in your browser.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Access Killerkoda Ubuntu Playground and Initialize the Playground   https://killercoda.com/playgrounds/scenario/ubuntu  </dc:title>
  <dc:creator>Kiran Yuvaraj Jadhav</dc:creator>
  <cp:lastModifiedBy>Kiran Yuvaraj Jadhav</cp:lastModifiedBy>
  <cp:revision>7</cp:revision>
  <dcterms:created xsi:type="dcterms:W3CDTF">2025-02-21T20:12:52Z</dcterms:created>
  <dcterms:modified xsi:type="dcterms:W3CDTF">2025-02-21T20:55:32Z</dcterms:modified>
</cp:coreProperties>
</file>