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  <p:sldId id="265" r:id="rId4"/>
    <p:sldId id="266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9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96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8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7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50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2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8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7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6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171-1A45-4E39-89D5-3F8E4BD8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3" y="365125"/>
            <a:ext cx="10515600" cy="1097916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IN" sz="2200" b="1" dirty="0"/>
            </a:br>
            <a:br>
              <a:rPr lang="en-IN" sz="2200" b="1" dirty="0"/>
            </a:br>
            <a:r>
              <a:rPr lang="en-IN" sz="2700" b="1" u="sng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DOWNLOAD TERRAFORM</a:t>
            </a:r>
            <a:br>
              <a:rPr lang="en-IN" sz="2200" b="1" dirty="0">
                <a:latin typeface="Bahnschrift" panose="020B0502040204020203" pitchFamily="34" charset="0"/>
              </a:rPr>
            </a:br>
            <a:b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n-IN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https://developer.hashicorp.com/terraform/install</a:t>
            </a:r>
            <a:br>
              <a:rPr lang="en-US" sz="2700" u="sng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C8A254-347E-4719-A769-5217F2E0A8FB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4A3D9-63E2-4A17-98B4-5F6ABF26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33" y="1758461"/>
            <a:ext cx="8661133" cy="4234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18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8DC-F336-4243-8102-BC34BEAF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2540"/>
            <a:ext cx="9905998" cy="7038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Unzip the downloaded file to extract ON COMPUTER</a:t>
            </a:r>
            <a:endParaRPr lang="en-IN" sz="2400" b="1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CA6BF4-5CEE-40E8-9108-C93D0BF0C96A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AA8ED-BD29-4905-9DE2-F3D7B1D9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16" y="1043307"/>
            <a:ext cx="4032300" cy="841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F29E80-AC2A-4CB7-AE86-737DCE39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69" y="1982371"/>
            <a:ext cx="5876925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69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3E98-AFC7-4E88-9744-9E51F4E0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56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COPY FOLDER AND MOVE TO C:\ Drive OR ANY</a:t>
            </a:r>
            <a:endParaRPr lang="en-IN" sz="2400" b="1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783E6F-1F11-4CC5-BE7A-2423FB57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074" y="1357803"/>
            <a:ext cx="7886700" cy="1478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D0776-23CF-4282-A472-ACE20F81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37" y="3134332"/>
            <a:ext cx="6657975" cy="3105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6F7F12-35BF-4552-B77C-89FACE85574E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34625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B9AC-3579-4941-BE42-B0422988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079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 Properties window, click on Environment Variables</a:t>
            </a:r>
            <a:endParaRPr lang="en-IN" sz="1800" b="1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A86F1-953D-467C-9581-2A424B392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94" y="1730326"/>
            <a:ext cx="6360261" cy="3863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D43FDC-F74C-4865-BA73-C058F0E6EF8E}"/>
              </a:ext>
            </a:extLst>
          </p:cNvPr>
          <p:cNvSpPr txBox="1">
            <a:spLocks/>
          </p:cNvSpPr>
          <p:nvPr/>
        </p:nvSpPr>
        <p:spPr>
          <a:xfrm>
            <a:off x="7507457" y="6302326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71701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876D-C982-47B0-9EAF-E94005A6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/>
          </a:bodyPr>
          <a:lstStyle/>
          <a:p>
            <a:pPr algn="ctr"/>
            <a:r>
              <a:rPr lang="en-US" sz="1800" b="1" u="sng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 SYSTEM VARIABLES </a:t>
            </a:r>
            <a:r>
              <a:rPr lang="en-US" sz="1800" b="1" u="sng" dirty="0" err="1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variables</a:t>
            </a:r>
            <a:r>
              <a:rPr lang="en-US" sz="1800" b="1" u="sng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select Path and click Edit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DC362F-8A1F-44B7-9DDE-0F4B591A9426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9CDFE-1564-43EA-B92D-E12086AA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48" y="1519312"/>
            <a:ext cx="8167972" cy="4602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89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BB3B-E94F-4384-B3EF-7FCCDC0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8"/>
            <a:ext cx="10515600" cy="9566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/>
              <a:t> </a:t>
            </a:r>
            <a:r>
              <a:rPr lang="en-US" sz="2200" b="1" u="sng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COPY PATH directory containing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</a:br>
            <a:b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</a:br>
            <a:r>
              <a:rPr lang="en-US" sz="2000" b="1" dirty="0">
                <a:solidFill>
                  <a:srgbClr val="FFFF00"/>
                </a:solidFill>
                <a:latin typeface="Bahnschrift" panose="020B0502040204020203" pitchFamily="34" charset="0"/>
              </a:rPr>
              <a:t>C:\terraform_1.10.5_windows_amd64</a:t>
            </a:r>
            <a:br>
              <a:rPr lang="en-US" sz="2000" b="1" dirty="0">
                <a:highlight>
                  <a:srgbClr val="FFFF00"/>
                </a:highlight>
                <a:latin typeface="Bahnschrift" panose="020B0502040204020203" pitchFamily="34" charset="0"/>
              </a:rPr>
            </a:br>
            <a:endParaRPr lang="en-IN" sz="2000" dirty="0"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21425E-B22A-4BE7-8347-50EFBDF1FC5A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A941E-5DA6-4F89-9B64-D141BC14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24" y="1485646"/>
            <a:ext cx="6639951" cy="4500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88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1DF-03C7-47EA-ABB2-45D75950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13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ADD Path in Edit Environment variables BY SELECT NEW AND OK</a:t>
            </a:r>
            <a:endParaRPr lang="en-IN" sz="2000" b="1" dirty="0">
              <a:solidFill>
                <a:schemeClr val="bg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27B04C-31E4-4741-A7C1-4D3751E8CBE8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A23C5-67DD-4DCC-8654-EB4F91EA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36" y="1589649"/>
            <a:ext cx="6396084" cy="4598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497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921-2F76-49A3-B041-B457901F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443"/>
            <a:ext cx="9905998" cy="999267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a new Command Prompt and run</a:t>
            </a:r>
            <a:endParaRPr lang="en-IN" sz="2400" b="1" u="sng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759E7C-727A-4966-9E51-CAC0EC4AE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43" y="1073695"/>
            <a:ext cx="8018585" cy="5036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75EEC7-3982-456A-8FF8-11A92AFDD633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264518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723-D133-42FE-8502-6DCAECF1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556"/>
            <a:ext cx="10515600" cy="10900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u="sng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a new Command Prompt and run</a:t>
            </a:r>
            <a:br>
              <a:rPr lang="en-US" sz="2000" b="1" dirty="0">
                <a:highlight>
                  <a:srgbClr val="FFFF00"/>
                </a:highlight>
                <a:latin typeface="Bahnschrift" panose="020B0502040204020203" pitchFamily="34" charset="0"/>
              </a:rPr>
            </a:br>
            <a:br>
              <a:rPr lang="en-US" dirty="0">
                <a:highlight>
                  <a:srgbClr val="FFFF00"/>
                </a:highlight>
              </a:rPr>
            </a:br>
            <a:endParaRPr lang="en-IN" sz="2000" dirty="0"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EF238D-C02B-4590-9E82-6627AC005393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86A26-B6C5-4CAF-9965-1127700E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386" y="1067288"/>
            <a:ext cx="7957332" cy="47234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6031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</TotalTime>
  <Words>161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</vt:lpstr>
      <vt:lpstr>Trebuchet MS</vt:lpstr>
      <vt:lpstr>Tw Cen MT</vt:lpstr>
      <vt:lpstr>Verdana</vt:lpstr>
      <vt:lpstr>Circuit</vt:lpstr>
      <vt:lpstr>    DOWNLOAD TERRAFORM   https://developer.hashicorp.com/terraform/install  </vt:lpstr>
      <vt:lpstr>Unzip the downloaded file to extract ON COMPUTER</vt:lpstr>
      <vt:lpstr>COPY FOLDER AND MOVE TO C:\ Drive OR ANY</vt:lpstr>
      <vt:lpstr>System Properties window, click on Environment Variables</vt:lpstr>
      <vt:lpstr>Under SYSTEM VARIABLES variables, select Path and click Edit</vt:lpstr>
      <vt:lpstr> COPY PATH directory containing  C:\terraform_1.10.5_windows_amd64 </vt:lpstr>
      <vt:lpstr>ADD Path in Edit Environment variables BY SELECT NEW AND OK</vt:lpstr>
      <vt:lpstr>Open a new Command Prompt and run</vt:lpstr>
      <vt:lpstr>Open a new Command Prompt and run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Access Killerkoda Ubuntu Playground and Initialize the Playground   https://killercoda.com/playgrounds/scenario/ubuntu  </dc:title>
  <dc:creator>Kiran Yuvaraj Jadhav</dc:creator>
  <cp:lastModifiedBy>Kiran Yuvaraj Jadhav</cp:lastModifiedBy>
  <cp:revision>14</cp:revision>
  <dcterms:created xsi:type="dcterms:W3CDTF">2025-02-21T20:12:52Z</dcterms:created>
  <dcterms:modified xsi:type="dcterms:W3CDTF">2025-02-22T06:34:30Z</dcterms:modified>
</cp:coreProperties>
</file>