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3" r:id="rId4"/>
    <p:sldId id="274" r:id="rId5"/>
    <p:sldId id="272" r:id="rId6"/>
    <p:sldId id="27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ZktofRzBKHwOVWe/7LdWNECuB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0191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0513" y="566738"/>
            <a:ext cx="5037137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1425575" y="3589338"/>
            <a:ext cx="784225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7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sz="2087"/>
            </a:lvl1pPr>
            <a:lvl2pPr marL="914400" lvl="1" indent="-228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sz="1906"/>
            </a:lvl2pPr>
            <a:lvl3pPr marL="1371600" lvl="2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/>
            </a:lvl3pPr>
            <a:lvl4pPr marL="1828800" lvl="3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4pPr>
            <a:lvl5pPr marL="2286000" lvl="4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5pPr>
            <a:lvl6pPr marL="2743200" lvl="5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6pPr>
            <a:lvl7pPr marL="3200400" lvl="6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7pPr>
            <a:lvl8pPr marL="3657600" lvl="7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8pPr>
            <a:lvl9pPr marL="4114800" lvl="8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 rot="5400000">
            <a:off x="7249319" y="1793082"/>
            <a:ext cx="5897563" cy="2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 rot="5400000">
            <a:off x="1610519" y="-873918"/>
            <a:ext cx="5897563" cy="81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8100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ctr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6pPr>
            <a:lvl7pPr lvl="6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7pPr>
            <a:lvl8pPr lvl="7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8pPr>
            <a:lvl9pPr lvl="8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600" y="1295401"/>
            <a:ext cx="5384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413004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1pPr>
            <a:lvl2pPr marL="914400" lvl="1" indent="-384238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2pPr>
            <a:lvl3pPr marL="1371600" lvl="2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3pPr>
            <a:lvl4pPr marL="1828800" lvl="3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4pPr>
            <a:lvl5pPr marL="2286000" lvl="4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5pPr>
            <a:lvl6pPr marL="2743200" lvl="5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6pPr>
            <a:lvl7pPr marL="3200400" lvl="6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7pPr>
            <a:lvl8pPr marL="3657600" lvl="7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8pPr>
            <a:lvl9pPr marL="4114800" lvl="8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6197600" y="1295401"/>
            <a:ext cx="5384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413004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1pPr>
            <a:lvl2pPr marL="914400" lvl="1" indent="-384238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2pPr>
            <a:lvl3pPr marL="1371600" lvl="2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3pPr>
            <a:lvl4pPr marL="1828800" lvl="3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4pPr>
            <a:lvl5pPr marL="2286000" lvl="4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5pPr>
            <a:lvl6pPr marL="2743200" lvl="5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6pPr>
            <a:lvl7pPr marL="3200400" lvl="6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7pPr>
            <a:lvl8pPr marL="3657600" lvl="7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8pPr>
            <a:lvl9pPr marL="4114800" lvl="8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87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436054" algn="l">
              <a:lnSpc>
                <a:spcPct val="140000"/>
              </a:lnSpc>
              <a:spcBef>
                <a:spcPts val="653"/>
              </a:spcBef>
              <a:spcAft>
                <a:spcPts val="0"/>
              </a:spcAft>
              <a:buSzPts val="3267"/>
              <a:buChar char="▪"/>
              <a:defRPr sz="3266"/>
            </a:lvl1pPr>
            <a:lvl2pPr marL="914400" lvl="1" indent="-413004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2pPr>
            <a:lvl3pPr marL="1371600" lvl="2" indent="-384238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3pPr>
            <a:lvl4pPr marL="1828800" lvl="3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4pPr>
            <a:lvl5pPr marL="2286000" lvl="4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5pPr>
            <a:lvl6pPr marL="2743200" lvl="5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6pPr>
            <a:lvl7pPr marL="3200400" lvl="6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7pPr>
            <a:lvl8pPr marL="3657600" lvl="7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8pPr>
            <a:lvl9pPr marL="4114800" lvl="8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1pPr>
            <a:lvl2pPr marL="914400" lvl="1" indent="-228600" algn="l">
              <a:lnSpc>
                <a:spcPct val="140000"/>
              </a:lnSpc>
              <a:spcBef>
                <a:spcPts val="254"/>
              </a:spcBef>
              <a:spcAft>
                <a:spcPts val="0"/>
              </a:spcAft>
              <a:buSzPts val="1271"/>
              <a:buNone/>
              <a:defRPr sz="1271"/>
            </a:lvl2pPr>
            <a:lvl3pPr marL="1371600" lvl="2" indent="-22860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marL="1828800" lvl="3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4pPr>
            <a:lvl5pPr marL="2286000" lvl="4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5pPr>
            <a:lvl6pPr marL="2743200" lvl="5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6pPr>
            <a:lvl7pPr marL="3200400" lvl="6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7pPr>
            <a:lvl8pPr marL="3657600" lvl="7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8pPr>
            <a:lvl9pPr marL="4114800" lvl="8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87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1pPr>
            <a:lvl2pPr marL="914400" lvl="1" indent="-228600" algn="l">
              <a:lnSpc>
                <a:spcPct val="140000"/>
              </a:lnSpc>
              <a:spcBef>
                <a:spcPts val="254"/>
              </a:spcBef>
              <a:spcAft>
                <a:spcPts val="0"/>
              </a:spcAft>
              <a:buSzPts val="1271"/>
              <a:buNone/>
              <a:defRPr sz="1271"/>
            </a:lvl2pPr>
            <a:lvl3pPr marL="1371600" lvl="2" indent="-22860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marL="1828800" lvl="3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4pPr>
            <a:lvl5pPr marL="2286000" lvl="4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5pPr>
            <a:lvl6pPr marL="2743200" lvl="5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6pPr>
            <a:lvl7pPr marL="3200400" lvl="6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7pPr>
            <a:lvl8pPr marL="3657600" lvl="7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8pPr>
            <a:lvl9pPr marL="4114800" lvl="8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 rot="5400000">
            <a:off x="3680618" y="-1775618"/>
            <a:ext cx="48307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2" descr="band"/>
          <p:cNvPicPr preferRelativeResize="0"/>
          <p:nvPr/>
        </p:nvPicPr>
        <p:blipFill rotWithShape="1">
          <a:blip r:embed="rId13">
            <a:alphaModFix/>
          </a:blip>
          <a:srcRect r="26666"/>
          <a:stretch/>
        </p:blipFill>
        <p:spPr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4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4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4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4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735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1950" algn="l" rtl="0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0801" algn="l" rtl="0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0801" algn="l" rtl="0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0802" algn="l" rtl="0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0802" algn="l" rtl="0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title"/>
          </p:nvPr>
        </p:nvSpPr>
        <p:spPr>
          <a:xfrm>
            <a:off x="431515" y="4406901"/>
            <a:ext cx="1129129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dirty="0"/>
              <a:t>PROJECT PRESENTATION – AUTOMATIC FILE DELETION APPLICATION</a:t>
            </a:r>
            <a:endParaRPr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431515" y="290671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1D2125"/>
                </a:solidFill>
              </a:rPr>
              <a:t> Operating Systems Laboratory - Project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609600" y="467259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body" idx="1"/>
          </p:nvPr>
        </p:nvSpPr>
        <p:spPr>
          <a:xfrm>
            <a:off x="609600" y="1413013"/>
            <a:ext cx="10972800" cy="4047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54013" lvl="0" indent="-354013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 dirty="0"/>
              <a:t>To develop an automated fille deletion system that periodically scans and removes unwanted files from a computer system. The goal is to improve memory management, optimize storage space, and maintain system performance by ensuring that unnecessary files do not accumulate over time.</a:t>
            </a:r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IMPLEMENTATION DETAILS</a:t>
            </a:r>
            <a:endParaRPr sz="32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1981" y="2770274"/>
            <a:ext cx="1529774" cy="11660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E947-9BFD-0E93-F0B8-130BF477150A}"/>
              </a:ext>
            </a:extLst>
          </p:cNvPr>
          <p:cNvSpPr txBox="1"/>
          <p:nvPr/>
        </p:nvSpPr>
        <p:spPr>
          <a:xfrm>
            <a:off x="508390" y="1009372"/>
            <a:ext cx="10972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The initial goal is to automatically delete the following types of image files:</a:t>
            </a:r>
          </a:p>
          <a:p>
            <a:r>
              <a:rPr lang="en-IN" sz="2400" dirty="0">
                <a:latin typeface="Verdana" panose="020B0604030504040204" pitchFamily="34" charset="0"/>
                <a:ea typeface="Verdana" panose="020B0604030504040204" pitchFamily="34" charset="0"/>
              </a:rPr>
              <a:t>Wish messages and festival greeting messages that get spammed through various sources and gets accumulated to our phone(mostly unwanted)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0DBFD-81C3-0216-A748-297732D8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200774"/>
            <a:ext cx="5000625" cy="2914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2B4CD-7B4D-DC46-32FD-564330F40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611" y="3063677"/>
            <a:ext cx="4708238" cy="316246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6309-94DA-EA8B-B28A-192758182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PROCESSES TO BE IMPLEMENTED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ABF1B-0C25-F700-55F7-5F0EBA044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Image preprocessing -  Bringing about uniformity in data before text detection(increase sharpness, optimize pixel resolution and colour scheme)</a:t>
            </a:r>
          </a:p>
          <a:p>
            <a:r>
              <a:rPr lang="en-IN" dirty="0"/>
              <a:t>Text from Image Conversion – Using OCR to detect text from the images.</a:t>
            </a:r>
          </a:p>
          <a:p>
            <a:r>
              <a:rPr lang="en-IN" dirty="0"/>
              <a:t>Tokenization and Categorization – Using tokenization and condition words to separate text that is wanted or unwanted</a:t>
            </a:r>
          </a:p>
          <a:p>
            <a:r>
              <a:rPr lang="en-IN" dirty="0"/>
              <a:t>Deletion of Unwanted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8850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 sz="30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54012" lvl="0" indent="-354012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IN" dirty="0"/>
              <a:t>Mismatches observed during data extraction from the image through Optical Character Recognition(OCR)</a:t>
            </a:r>
          </a:p>
          <a:p>
            <a:pPr marL="354012" lvl="0" indent="-354012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IN" dirty="0"/>
              <a:t>The wanted and unwanted files differ from person to person(no unifying criteria)</a:t>
            </a:r>
          </a:p>
          <a:p>
            <a:pPr marL="354012" lvl="0" indent="-354012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IN" dirty="0"/>
              <a:t> Avoiding unintended deletion of data(thorough analysis is mandatory)</a:t>
            </a:r>
          </a:p>
          <a:p>
            <a:pPr marL="354012" lvl="0" indent="-354012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endParaRPr lang="en-IN" dirty="0"/>
          </a:p>
          <a:p>
            <a:pPr marL="354012" lvl="0" indent="-354012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>
            <a:off x="3663723" y="2505670"/>
            <a:ext cx="48645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i="0" u="none" strike="noStrike" cap="none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208</Words>
  <Application>Microsoft Office PowerPoint</Application>
  <PresentationFormat>Widescreen</PresentationFormat>
  <Paragraphs>19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Noto Sans Symbols</vt:lpstr>
      <vt:lpstr>Verdana</vt:lpstr>
      <vt:lpstr>IT6006U3LS02Filtering_Streams</vt:lpstr>
      <vt:lpstr>PROJECT PRESENTATION – AUTOMATIC FILE DELETION APPLICATION</vt:lpstr>
      <vt:lpstr>PROBLEM STATEMENT</vt:lpstr>
      <vt:lpstr>IMPLEMENTATION DETAILS</vt:lpstr>
      <vt:lpstr>PROCESSES TO BE IMPLEMENTED</vt:lpstr>
      <vt:lpstr>Risk Management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DIGITISATION PROJECT PRESENTATION</dc:title>
  <dc:creator>VEERA RAGAVAN</dc:creator>
  <cp:lastModifiedBy>suganya ramesh</cp:lastModifiedBy>
  <cp:revision>7</cp:revision>
  <dcterms:created xsi:type="dcterms:W3CDTF">2020-08-02T17:30:45Z</dcterms:created>
  <dcterms:modified xsi:type="dcterms:W3CDTF">2024-08-05T08:30:34Z</dcterms:modified>
</cp:coreProperties>
</file>