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7" r:id="rId3"/>
    <p:sldId id="268" r:id="rId4"/>
    <p:sldId id="269" r:id="rId5"/>
    <p:sldId id="284" r:id="rId6"/>
    <p:sldId id="285" r:id="rId7"/>
    <p:sldId id="287" r:id="rId8"/>
    <p:sldId id="288" r:id="rId9"/>
    <p:sldId id="280" r:id="rId10"/>
    <p:sldId id="279" r:id="rId11"/>
    <p:sldId id="281" r:id="rId12"/>
    <p:sldId id="282" r:id="rId13"/>
    <p:sldId id="283" r:id="rId14"/>
    <p:sldId id="275" r:id="rId15"/>
    <p:sldId id="276" r:id="rId16"/>
    <p:sldId id="277" r:id="rId17"/>
    <p:sldId id="278" r:id="rId18"/>
    <p:sldId id="286" r:id="rId1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9DD52-7570-4B7C-9E93-52648444CD79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C4F13-D13A-407C-93FF-EAA3141A6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62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band">
            <a:extLst>
              <a:ext uri="{FF2B5EF4-FFF2-40B4-BE49-F238E27FC236}">
                <a16:creationId xmlns:a16="http://schemas.microsoft.com/office/drawing/2014/main" id="{93831395-FD10-D040-39BC-94D9549A3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83238"/>
            <a:ext cx="12170833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8">
            <a:extLst>
              <a:ext uri="{FF2B5EF4-FFF2-40B4-BE49-F238E27FC236}">
                <a16:creationId xmlns:a16="http://schemas.microsoft.com/office/drawing/2014/main" id="{E7DC885E-D864-5C9F-DFF2-28895FC37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752600"/>
          </a:xfrm>
          <a:prstGeom prst="rect">
            <a:avLst/>
          </a:prstGeom>
          <a:solidFill>
            <a:srgbClr val="3352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100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76307807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33C52A7-F4F0-1A90-2ED2-E2EBE37337EE}"/>
              </a:ext>
            </a:extLst>
          </p:cNvPr>
          <p:cNvCxnSpPr/>
          <p:nvPr/>
        </p:nvCxnSpPr>
        <p:spPr>
          <a:xfrm>
            <a:off x="609600" y="1066800"/>
            <a:ext cx="10972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D743C37-34E2-5661-680A-1A7CBBBB32B6}"/>
              </a:ext>
            </a:extLst>
          </p:cNvPr>
          <p:cNvSpPr txBox="1"/>
          <p:nvPr/>
        </p:nvSpPr>
        <p:spPr>
          <a:xfrm>
            <a:off x="5067301" y="6291263"/>
            <a:ext cx="46679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i="1" dirty="0">
                <a:latin typeface="+mn-lt"/>
                <a:ea typeface="+mn-ea"/>
              </a:rPr>
              <a:t>v 1.0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3"/>
            <a:ext cx="109728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71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1" descr="band">
            <a:extLst>
              <a:ext uri="{FF2B5EF4-FFF2-40B4-BE49-F238E27FC236}">
                <a16:creationId xmlns:a16="http://schemas.microsoft.com/office/drawing/2014/main" id="{6A977C47-5D42-1CB1-C089-25EF81654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68950"/>
            <a:ext cx="12189884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DE46B911-A9A9-E45D-438F-D955B7CB2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48633745-4AC9-E539-D2BF-23BC909E1B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109728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EA0A19-E5A2-1D2C-E7A1-4A6E47939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13475"/>
            <a:ext cx="9144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D1A89307-C8F3-4D9E-B8CB-5FA5576735D8}" type="slidenum">
              <a:rPr lang="en-US" altLang="en-US" sz="1600" b="1" smtClean="0">
                <a:solidFill>
                  <a:schemeClr val="accent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800" b="1">
              <a:solidFill>
                <a:schemeClr val="accent2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9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>
    <p:wipe dir="d"/>
  </p:transition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E497E-0085-F027-87BA-7B4100B4F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Closed Pair Problem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DFA3A-577B-0447-6CC5-19A8DA58AF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341028"/>
      </p:ext>
    </p:extLst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E6F5-81C7-E478-941F-A34A4F34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case for Divide and conquer technique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BE5C9C-179D-DE4C-C428-75740AF88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9850" y="1520031"/>
            <a:ext cx="6972300" cy="4305300"/>
          </a:xfrm>
        </p:spPr>
      </p:pic>
    </p:spTree>
    <p:extLst>
      <p:ext uri="{BB962C8B-B14F-4D97-AF65-F5344CB8AC3E}">
        <p14:creationId xmlns:p14="http://schemas.microsoft.com/office/powerpoint/2010/main" val="3596383490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A7DF2-DBFB-140F-414B-7D571F7A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the minimum distance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3F06E7-7926-977E-3C66-1F84A6FA2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812" y="1362869"/>
            <a:ext cx="8334375" cy="4619625"/>
          </a:xfrm>
        </p:spPr>
      </p:pic>
    </p:spTree>
    <p:extLst>
      <p:ext uri="{BB962C8B-B14F-4D97-AF65-F5344CB8AC3E}">
        <p14:creationId xmlns:p14="http://schemas.microsoft.com/office/powerpoint/2010/main" val="1533125281"/>
      </p:ext>
    </p:extLst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7747-6E4A-AD88-8738-3D6679CB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way to find the closest point in the strip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E98B2F-AEF0-6677-478E-76046AB17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912" y="1377156"/>
            <a:ext cx="8258175" cy="4591050"/>
          </a:xfrm>
        </p:spPr>
      </p:pic>
    </p:spTree>
    <p:extLst>
      <p:ext uri="{BB962C8B-B14F-4D97-AF65-F5344CB8AC3E}">
        <p14:creationId xmlns:p14="http://schemas.microsoft.com/office/powerpoint/2010/main" val="1805318516"/>
      </p:ext>
    </p:extLst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A4DB-CF33-3026-B30E-0AC598396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way to find the closest point in the strip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68CC3E-FE67-F87F-8FBF-FC8720828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862" y="1362869"/>
            <a:ext cx="8296275" cy="4619625"/>
          </a:xfrm>
        </p:spPr>
      </p:pic>
    </p:spTree>
    <p:extLst>
      <p:ext uri="{BB962C8B-B14F-4D97-AF65-F5344CB8AC3E}">
        <p14:creationId xmlns:p14="http://schemas.microsoft.com/office/powerpoint/2010/main" val="537069983"/>
      </p:ext>
    </p:extLst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E8C84-358A-4671-A117-86647CE96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procedure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D58CA-5FA9-D81F-BAAA-697C21DF5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995D8E-31E1-996A-5E64-9221BF1A6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1362871"/>
            <a:ext cx="78105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28137"/>
      </p:ext>
    </p:extLst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328D-6541-BA5C-2AD6-4FB3CB29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procedure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E4997-6C61-0C05-DA05-E4073140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88232A-1369-3F8B-0976-3C3F6DD3E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353346"/>
            <a:ext cx="84582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34866"/>
      </p:ext>
    </p:extLst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6A8B-7CCF-9F19-ACF6-F6DCFFEB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problem - Divide and conquer strategy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E2ED9-3826-A7A1-A03F-BB61B4272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018497-A75A-9E37-F34A-A3B8ED62A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1434309"/>
            <a:ext cx="75057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015596"/>
      </p:ext>
    </p:extLst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82BE-DC68-DBBA-6148-88DE279F7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analysis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2B6C02-98A3-585C-B263-ED2496431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4D6AF3-7E47-20B4-846D-8719EF81C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1491459"/>
            <a:ext cx="79724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27572"/>
      </p:ext>
    </p:extLst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981E-36F6-1741-07DD-0720F0B2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of closest pair algorithm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D773C8-0293-2175-5390-ED071FD45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883" y="1219200"/>
            <a:ext cx="8100234" cy="4906963"/>
          </a:xfrm>
        </p:spPr>
      </p:pic>
    </p:spTree>
    <p:extLst>
      <p:ext uri="{BB962C8B-B14F-4D97-AF65-F5344CB8AC3E}">
        <p14:creationId xmlns:p14="http://schemas.microsoft.com/office/powerpoint/2010/main" val="942068397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D37C-B36E-CE57-2470-4D952E59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Problem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398ECA-A43E-3590-BC9E-BCADEB14F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given an array of n points in the plane, and the problem is to find out the closest pair of points in the array.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376742-6249-6120-9BE6-028D29F57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83109"/>
            <a:ext cx="5529365" cy="28556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B02970-1777-CA71-929C-B1676E3AD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015" y="1990722"/>
            <a:ext cx="49530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42082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2B79-6FA8-9894-E304-432DD27F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applications of Closest Pair Problem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E46D4DE-3BDE-C9EB-6560-2C501CD49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4280" y="1471612"/>
            <a:ext cx="6229350" cy="391477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A5A098-D571-771D-80D1-0F3342EDA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32" y="2202521"/>
            <a:ext cx="4302185" cy="23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3542"/>
      </p:ext>
    </p:extLst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1F1D-5109-380C-91A5-FE31B4DC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approach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A780A-9CF8-B504-0CC2-0D7F4F7A5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3F2C78-774B-DDA7-3D81-0709B4165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1506541"/>
            <a:ext cx="77628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29243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B1B940-ECDD-D8CD-E714-D0325EEFF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Divide and Conquer Technique</a:t>
            </a:r>
            <a:endParaRPr lang="en-IN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19B4688-F56D-C220-5785-9B013BF24B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960432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FC47-CF4D-AEAD-40B8-4EC1BA84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Technique for closest pair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C8D5D-7C68-0043-EC95-521746649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We sort all points according to x coordinates.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Divide all points in two halves.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Recursively find the smallest distances in both subarrays.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Take the minimum of two smallest distances. Let the minimum be d. 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an array strip[] that stores all points which are at most d distance away from the middle line dividing the two sets.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the smallest distance in strip[]. 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Return the minimum of d and the smallest distance calculated in above step 6.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9936013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7C22E-4091-A8C7-25F2-1F71899F0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Technique for closest pair problem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996111-6DDE-C10D-19DF-BE42B757B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AE7AB-5251-2328-3040-6204B53A6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12" y="1258894"/>
            <a:ext cx="78295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98098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834D-B9E6-0EAB-D4CB-79E54BF8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F2C939-58E4-5A20-FA99-15FBFD4AA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6FD8AE-AAF0-B263-8AEC-E730BC901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255" y="398600"/>
            <a:ext cx="811530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19704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8F22-8974-5534-B3F2-6F225F14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the points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82A232-25E8-50DC-D5CC-C0DB887B1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612" y="1372394"/>
            <a:ext cx="8486775" cy="4600575"/>
          </a:xfrm>
        </p:spPr>
      </p:pic>
    </p:spTree>
    <p:extLst>
      <p:ext uri="{BB962C8B-B14F-4D97-AF65-F5344CB8AC3E}">
        <p14:creationId xmlns:p14="http://schemas.microsoft.com/office/powerpoint/2010/main" val="4126922517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SSN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SN Theme" id="{60A57E58-7173-4173-BF3D-D78F14314FE4}" vid="{0784C0A2-5BEE-4078-8375-C096126F51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SSN Theme</Template>
  <TotalTime>796</TotalTime>
  <Words>205</Words>
  <Application>Microsoft Office PowerPoint</Application>
  <PresentationFormat>Widescreen</PresentationFormat>
  <Paragraphs>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Arial</vt:lpstr>
      <vt:lpstr>Calibri</vt:lpstr>
      <vt:lpstr>Comic Sans MS</vt:lpstr>
      <vt:lpstr>SSN Theme</vt:lpstr>
      <vt:lpstr>Closed Pair Problem</vt:lpstr>
      <vt:lpstr>Closest Pair Problem</vt:lpstr>
      <vt:lpstr>Real time applications of Closest Pair Problem</vt:lpstr>
      <vt:lpstr>Brute Force approach</vt:lpstr>
      <vt:lpstr>Divide and Conquer Technique</vt:lpstr>
      <vt:lpstr>Divide and Conquer Technique for closest pair problem</vt:lpstr>
      <vt:lpstr>Divide and Conquer Technique for closest pair problem</vt:lpstr>
      <vt:lpstr>PowerPoint Presentation</vt:lpstr>
      <vt:lpstr>Divide the points</vt:lpstr>
      <vt:lpstr>Base case for Divide and conquer technique</vt:lpstr>
      <vt:lpstr>Combine the minimum distance</vt:lpstr>
      <vt:lpstr>Optimal way to find the closest point in the strip</vt:lpstr>
      <vt:lpstr>Optimal way to find the closest point in the strip</vt:lpstr>
      <vt:lpstr>Combine procedure</vt:lpstr>
      <vt:lpstr>Combine procedure</vt:lpstr>
      <vt:lpstr>Closest pair problem - Divide and conquer strategy</vt:lpstr>
      <vt:lpstr>Time complexity analysis</vt:lpstr>
      <vt:lpstr>Time complexity of closest pair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K.S.Gayathri</dc:creator>
  <cp:lastModifiedBy>K.S.Gayathri</cp:lastModifiedBy>
  <cp:revision>86</cp:revision>
  <dcterms:created xsi:type="dcterms:W3CDTF">2023-10-10T10:20:53Z</dcterms:created>
  <dcterms:modified xsi:type="dcterms:W3CDTF">2024-04-01T10:11:54Z</dcterms:modified>
</cp:coreProperties>
</file>