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4-03-18T17:52:07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19032 8678 0,'18'0'282,"0"0"-236,-18 18-14,17 0-17,-17-1 48,0 1-48,18 0 17,-18-1-17,0 18 17,0 1-1,0-19 16,-18-17-16,1 0 47,17 18-31,-18-18 31</inkml:trace>
  <inkml:trace contextRef="#ctx0" brushRef="#br0" timeOffset="2045.72">19209 8643 0,'0'18'218,"0"-1"-171,0 1-31,0 0 15,-18-18 16,18 17-31,0 1 15,0 0-15,0-1 46,0 1-15,0-1 0,0 1 0,18 0-16,-1-1 16,1 1-16,-18 0 0,18-18 1,-1 17 14,-52-34 189,17-1-220</inkml:trace>
  <inkml:trace contextRef="#ctx0" brushRef="#br0" timeOffset="11447.33">20055 8414 0,'0'0'0,"0"-18"16,18 0-1,0-17 1,-1 18 15,1-1 1,0-35-1,35 18 0,-1-1 0,-34 19-15,141-54 0,-106 36-1,88-18 1,-106 53-1,53-35 1,18 17 0,0 1-1,17-1 1,19 0 15,-37 1-15,-69 17-16,105 0 31,-71 0-15,36 0-1,-18 0 1,71 53 15,-124-36-15,54 54-1,-19-36 1,-35 0 0,1 18-1,-1-18 1,0 1 0,1 17 15,-19-18-16,18 0 17,-35-17-1</inkml:trace>
  <inkml:trace contextRef="#ctx0" brushRef="#br0" timeOffset="14690.5">22190 8326 0,'0'0'0,"17"0"109,-17 17-93,18-17 0,-18 18 15,18-18 16,-18 17-32,17-17 17,-17 18-17,18-18-15,-18 18 78,18-18-31,-18 17 47,17-17 93,1 18-124,-1-18-16,-17-35 156,0 17-187,0 0-1,0 1 1,0-36 15,0 18-15,0 17-1,0 0 1,0-17 15,0 17-15,0 1-1,0-1 17,0 1-1,0-1-15,0 0 77,0 36 126</inkml:trace>
  <inkml:trace contextRef="#ctx0" brushRef="#br0" timeOffset="16640.33">22825 8625 0,'17'-17'141,"1"-1"-110,-18 1-15,35 17-1,-17 0 17,0 0-1,-1 17-16,1 1 17,-1 17-17,-17-17 1,0-1 15,0 1-15,0 0-1,0-1 17,0 1-1,-17-18 0,17 18 16,0-1 156,-18-17-187,1 0 312</inkml:trace>
  <inkml:trace contextRef="#ctx0" brushRef="#br0" timeOffset="18576.41">23054 8502 0,'0'18'172,"0"-1"-141,0 1 16,0 0-32,0-1 17,0 1 14,0-1-14,0 1-17,0 0 32,0-1 0,0 1 31,0 0-47,18-18-15,-1 0 0,-17 17-1,18 1 17,0-18-1,-1 0 47,1 0-47</inkml:trace>
  <inkml:trace contextRef="#ctx0" brushRef="#br0" timeOffset="21502.29">23389 8396 0,'18'-88'125,"52"-18"-110,19 18 1,-19 0 0,1 35-1,-54 35 1,1 1-16,70-36 31,-35 35-15,-35 0-16,70-17 31,-18 17-15,1 1-1,17-1 1,0 0 0,18 1-1,71-18 1,17 17-1,-124 0 1,142 1 0,-124-1-16,124 0 31,-36 1-15,1-1-1,34 0 1,-34 18-1,-36 0 1,-18 0 0,1 0-1,34 36 1,-17-1 0,-35 0-1,53 36 1,-18-18-1,0 17 1,-35 1 0,-53-53-1,106 87 17,-124-87-32,0 17 15,18 1 1,88 87 15,-88-70-15,0-18-1,0 18 1,0 0 0,-18 0-1,18 18 1,-35-54-1,17 18 1,0 1 0,1-1-1,-36-17 1,53 35 15,-36-18-15,19 35 15,-19-34-15,18-1-1,-17 0 1,0 0 15,-1-17-15,1 0-16,0-1 31,-18 19-15,17-19-1,-34-17 110</inkml:trace>
  <inkml:trace contextRef="#ctx0" brushRef="#br0" timeOffset="23109.18">28434 9066 0,'18'0'47,"-1"18"0,1-18-31,-1 0-1,19 35 1,-19-35 0,1 18 15,0-18 0,-1 0 16,1 0-16,0 0 0,-18-88 110,0 17-125,0-17-1,0 0 17,0 53-17,0-1 1,0-17 15,0 36-15</inkml:trace>
  <inkml:trace contextRef="#ctx0" brushRef="#br0" timeOffset="24408.28">28910 8396 0,'18'0'125,"-1"0"-62,1 0-48,0 0 1,-1 18 0,1-1-1,0 19 16,-18-19 1,0 19-17,0-1-15,0 18 32,0-36-17,-36 19 16,36-19-15,-17 1 15,-1-18-15,36-18 125</inkml:trace>
  <inkml:trace contextRef="#ctx0" brushRef="#br0" timeOffset="25600.79">29139 8361 0,'-17'17'78,"-1"-17"-63,18 18 17,0 0-1,0-1-31,0 1 16,0 17 15,0 1 0,0-19 0,0 19 1,0-19-17,18-17 1,-18 18-1,17-18 1,-17 17 0,18 1 15,17-18-15,-17 0 30,0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4-03-18T17:56:44.0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23266 8537 0,'-124'0'313,"-17"0"-298,88 0 1,0 0-1,36 0 79,17 36-78,-18-36-16,0 17 15,1 1 1,17-1 0,-36 19 15,19-19-15,17 1-1,-18 17 1,18-17 15,-17 0 0,17-1-15,0 1 0,0-1-1,0 1 32,0 0-31,0-1-1,0 1 1,0 0 0,0-1-1,0 19 1,0-1-1,0 0 1,0 0 0,17-17-1,-17 17 1,18-17 0,-18 0 15,17-18-16,-17 17-15,0 1 63,18-18-47,0 18 15,-1-1 0,-17 1-15,18-1 31,0-17-32,17 36 1,-17-19-1,-1 1 1,1-18 0,-1 0-1,1 18 1,0-18 31,-1 0-16,19 0 63,-19 0-63,19 0 0,-19 0-15,-17-18 0,18 18-1,0 0-15,-18-18 16,17 18-1,1-35 1,17 35 0,-17-18-1,-1-17 17,1 35-17,0-17 1,-1-1-1,1 0 17,-18 1-17,0-1 1,0 0 0,0 1-1,0-1 1,0 0-16,0 1 15,0-1 1,0 0 0,0-17-1,18 0 1,-18 17 0,0 1-1,0-19 1,0 19-1,17-19 1,-17 19 15,0-18-15,0 17 15,0-17 0,0 17 1,0 0-1,0 1 0,-17-1-15,17 0 15,-18 18 16,0 0-16,-17 0 32,35-17-32,-18 17 0,1-18 47</inkml:trace>
  <inkml:trace contextRef="#ctx0" brushRef="#br0" timeOffset="1435.49">23125 9454 0,'17'18'125,"1"35"-110,0 0 1,-18 17 0,17 19-1,-17-36 1,18 17 0,-1 54 15,1-54-16,-18 18 32,0-52-31,0-19 0,0 1 15,0 0 0,0-1-15,0 1 31</inkml:trace>
  <inkml:trace contextRef="#ctx0" brushRef="#br0" timeOffset="4843.29">23248 10266 0,'-35'0'359,"0"0"-343,17 0 0,18 17 62,0 1-31,-18 0-32,18-1 16,0 1 1,-35 17-1,17 1-15,18-1 15,-17 0 0,17-17-15,0 17 31,0-17-32,-18-1 16,18 1 1,0 35-17,0-18 17,0-17-17,0-1-15,0 54 31,0-53-15,0 17-16,0 35 31,18 1-15,-18-36 0,35-17-1,-35 35 1,18-35-1,-18-1 1,17 1 0,-17-1 15,18-17-15,0 0-1,-18 18 1,17 0-16,1-1 31,17 1-15,-17 17-1,-1-35 1,1 18 0,0-18-1,-1 0 16,1 0 1,17 0 30,0 0-46,1 0-1,17 0 1,-18 0 15,0 0 79,-17-18-63,-18-17-16,35 0-16,-35 17-15,0 0 16,0-17 0,18 18-1,17-19 1,-35 1 0,18 0-1,17-1 16,-35 1 1,18 17-1,-1-52-15,-17 52-1,0-35 16,0 18-15,18-18 0,-18-17 15,0 52-15,0 0-1,0-17 1,0-53 31,-35 70-32,35-17 1,-18 0 31,0 17-32,1-17 1,-19-1 15,36 19-15,-17-1 0,-1 1-1,0 17 1,1-18-1,-1-17 1,1 35 0,-1-18-1,0 18 1,1-35 0,-19 35-1,1-18 1,17 18-1,1 0 1,-1 0 0,1 0-1,-1 0 1,0 0 0,1 0 15,-1 0-16,0 0 32,1 0 31,17 18-62,0-1 0,-18 1-1,18 0 32,0-1 31</inkml:trace>
  <inkml:trace contextRef="#ctx0" brushRef="#br0" timeOffset="10068.28">22684 7779 0,'0'17'140,"0"1"-124,17 17-1,-17-17 1,0 17 0,0 1 15,18-19 0,0-17 141,-18-17-156,17 17-1,1 0 1,-18-18 0,17 18-1,1-18 16,-18 1-15,18-1 0,-1 18-1,-17-18 32,0 1-16,0-1-15,18 18 0,-18-18 15,0 1 0,0 34 188,0 36-188,0-35-15,0 0-16,0-1 15,0 36 1,0-18 15,18 1 1,-18-19-17,0 19 32,0-19-31,0 19 15,0 34-15,0-52-1,0 17 1,0 0 15,0-17 16,0 0-16,0-1 16,-18-17 78,0 0-31,1 0-63,-1 0 63,18-17-79,-18 17 17,18-18-1,-17 18-15,-1-35 15,1 17-16,17-17 17,0 17-1,0 0 0,0-17 0,0 18-15,35-1 0,-18-17 15,36-18-15,-17 17 15,-19 36 0,-17-17 0,18 17-15</inkml:trace>
  <inkml:trace contextRef="#ctx0" brushRef="#br0" timeOffset="14595.63">25153 7073 0,'0'-17'47,"-18"17"46,1 0-46,-36 0-31,0 0-1,18 0 1,17 0 0,0 17 62,18 1-31,-17-1-32,-1-17-15,18 18 16,-18 0 0,18-1-16,-17-17 15,17 18-15,-18-18 16,18 18 15,0-1-15,0 1 15,0 0-15,0-1-1,0 1 1,0 0 15,0-1-15,0 18 15,0-17 0,0 0-15,0 17 15,0-17-15,18-1 15,-18 1 16,17 0-32,-17-1 1,18 1 15,-18-1 1,35 19-17,-17-19 16,17 36 16,-17-53-31,0 18 15,-18 17-15,17-35-1,1 0 1,0 0 31,-18 18-31,17-18-1,1 0 16,-1 0 1,1 0-17,17 0 17,1 0-17,-1 0-15,-17 0 16,-1 0-1,1 0-15,-1 0 16,1 0 0,0 0 31,-1-18 15,-17 1-46,18 17 15,0-18-15,-18 0 15,17 1 0,-17-1-15,0 0-16,18 1 31,-18-1-15,0-17-1,0 17 16,18-17-15,-18 17 0,0 1 15,0-19-15,0 19 15,0-1-16,0 0 1,0 1 0,0-1-1,0 1 1,0-1-16,0 0 16,0 1 15,0-1 0,0 0-15,0 1-1,-18 17 17,18-18-32,-18 0 31,18 1-16,0-1 1,-17 18 0,17-18-1,-18 1 17,0 17-17,18-18 16,0 1-15,-17 17 0,-1 0 93,0 0-46,1 0-32,-1 0 63,1 0-63,-1 0-16,0 0 1,1 0 0,-1 0-1,0 0 1,1 0 109</inkml:trace>
  <inkml:trace contextRef="#ctx0" brushRef="#br0" timeOffset="16580.59">25294 7814 0,'18'18'78,"-1"17"-47,1 18-15,-18-18 0,0 18-1,18-18 1,-18 54 15,0-37 0,0 19 1,17-18 15,-17 0-16,0 0-16,0-36 1,0 36 15,0-17-15,18-1 0,-18 18-1,0-18 16,0-17-15,0-1 15,0 1-15,18 0-16,-18-1 31,0 19-15,17 16 15,1-16-15,-18 34 15,18-52-15,-18 0-1</inkml:trace>
  <inkml:trace contextRef="#ctx0" brushRef="#br0" timeOffset="21008.12">25453 8961 0,'0'-18'32,"-18"18"30,1 0 141,-54 0-156,-35 35-31,71-35-16,0 18 31,35-1 125,0 1-109,0 0-31,-18 17 15,18-17-15,0-1-1,0 1 1,-18 0 0,18-1-1,0 1 1,0 0 15,0-1-15,0 1 31,0-1-32,0 1 1,0 0-1,0-1-15,0 1 32,0 17-17,0 1 1,0-1 0,0-18-1,0 19 1,0-19-1,0 1 17,0 0-17,0-1 1,0 1 0,0 0-1,0-1 1,18 1 15,0-18-15,-1 53 15,19-53-15,-19 35 15,19-17 0,-19-1 16,18-17-31,18 0 15,-35 18-16,0-18 1,-1 0 15,1 0 1,0 0-1,-1 0-16,1-18 17,17 18-17,0-17 17,-17-1-17,0 18 1,-18-18-1,17 18-15,1-17 32,-18-1 46,0 0 62,0 1-77,0-1-32,18 18-15,-18-17-1,0-1 32,0 0 94,0 1-63,17 17-62,-17-18 31,0 0-32,0 1 1,0-1 15,0 0 16,0 1-31,0-1-1,0 1 1,0-19 15,0 19-15,0-36 31,0 35-32,0 0 16,0 1-15,0-1 0,0-17 15,0-18 0,0 18 0,0-1 1,-17 1-17,17 17 17,-18 1-17,0-18 1,18 17 31,-17 0-32,-1 1 17,18-1-17,-18 18 1,1 0 15,-1 0 47,0 0 407</inkml:trace>
  <inkml:trace contextRef="#ctx0" brushRef="#br0" timeOffset="23458.5">25665 6985 0,'17'0'156,"1"0"-140,0 0 15,-18-18-15,17 18-1,1 0 64,-18 18 124,0 17-188,0-17 1,0 0 0,0 17-1,-18 0 1,18-17-1,0 17 1,0-17 0,0-1-1,0 1 17,-17 0-17,17-1 1,0 1-1,-18 0 1,18-1 0,0 1-1,35-18 360,0 0-359,1 0 0,-19-18 15,1 18-16,0 0 17,-1 0 15,1 0-16,0 0 63,-18-17 62</inkml:trace>
  <inkml:trace contextRef="#ctx0" brushRef="#br0" timeOffset="26006.93">25559 6985 0,'35'0'218,"-17"0"-202,-1 0 0,1 0-1,0 0 16,-1 0-15,1 0 47,0 0-48,-1 0 16,1 0-15</inkml:trace>
  <inkml:trace contextRef="#ctx0" brushRef="#br0" timeOffset="33998.4">23424 8431 0,'36'0'359,"-19"0"-343,19 0-1,-36-35 1</inkml:trace>
  <inkml:trace contextRef="#ctx0" brushRef="#br0" timeOffset="36561.6">23707 8273 0,'17'-18'250,"1"18"-219,0-18 0,-18 1 0,17 17-15,-17-18 0,18 18 15,17-18-16,-17 1 1,17-1 15,-17 1-15,17-1 0,0 18-1,-17-18 1,0 1-1,17-1 17,18-17-17,-36 35 1,36-18 0,-17 0-1,-1 1 1,-18-1-1,19 1 1,-1-1 15,-17 0-15,-1 18-16,1-17 31,17-1-15,1 0-1,-19 1 1,18-1 0,1 0-1,-1 1 1,-17 17 0,-1-18 15,19 0-16,-19 1 1,1-1 0,-1 18-1,1-35 1,17 17 0,18-17-1,-35 35 1,0 0-1,-1-18-15,1 18 63,-1 0-32,-34 0 141,-18 53-172</inkml:trace>
  <inkml:trace contextRef="#ctx0" brushRef="#br0" timeOffset="47528.13">23389 8537 0,'18'-17'78,"-1"17"-47,-17-18-15,18 18-1,0-18 1,-1 18 0,1-35-1,17 17 17,-17 1 77,0 17-93,-1-18 15,-17 0-16,18 18 1,-1-17 0,1 17 46,-18-18-15,18 18-16,-1 0-15,-17-17 484</inkml:trace>
  <inkml:trace contextRef="#ctx0" brushRef="#br1" timeOffset="58152.8">23301 8290 0,'0'-17'172,"18"-1"-156,-1 18-1,-17-18 1,0 1 0,18 17 15,0 0 16,-18-18-32,17 0 48,1 1-32</inkml:trace>
  <inkml:trace contextRef="#ctx0" brushRef="#br1" timeOffset="59141.84">23601 8079 0,'17'-36'79,"1"19"-64,-18-1 1,18 18-1,-1-18 1,1 18 0,-18-17-1,18 17 17,-18-18-17,17 18 1,1 0-1,-18-17 1</inkml:trace>
  <inkml:trace contextRef="#ctx0" brushRef="#br1" timeOffset="60075.17">23901 7849 0,'53'-35'94,"-18"35"-78,-17-35-1,17 17 1</inkml:trace>
  <inkml:trace contextRef="#ctx0" brushRef="#br1" timeOffset="61061.01">24324 7673 0,'0'-18'78,"35"1"-63,-17-1 1,17 0 0,-17 1-1,0-1 1,-1 18 15</inkml:trace>
  <inkml:trace contextRef="#ctx0" brushRef="#br1" timeOffset="62011.77">24765 7461 0,'0'-17'31,"53"-19"-16,-35 36 32</inkml:trace>
  <inkml:trace contextRef="#ctx0" brushRef="#br0" timeOffset="82799.44">15575 8696 0,'-17'0'31,"-1"0"0,0 0 16,1 0-31,-1 0 15,-17 35-15,17-35-1,-17 0 1,35 18 15,-18-18-15,18 18-1,-18-18 1,1 35 0,-1-35-1,18 17 1,0 1 0,-17-18-1,17 18 1,0-1-16,-18 1 31,0 0-15,18-1-1,0 1 1,0 0 0,0-1-1,0 1 1,0-1-1,0 1 1,0 0 0,0-1-1,0 1 1,0 0 0,18 17 15,0-17 0,-1-1-15,-17 1-1,35 0 17,-35-1-1,18-17-16,0 18 1,17 17 15,-17-17 1,-1-18-1,1 17-16,0-17 32,-1 0-31,1 0 15,0 18 0,-1-18-31,1 0 32,-1 0 15,1 0-16,0 0 0,-1 0-15,1 0 15,0 0 0,-1-18 0,1 18-15,0-17 31,-18-1-31,0 0-1,17 1 1,-17-1-1,0 1 1,0-1 0,0 0-1,0 1 1,18-1 0,-18 0-1,17 1 1,-17-1-1,0 0 1,0 1 0,0-1-1,0 0 1,0 1 0,0-1-1,0 1 1,0-1-1,0 0 1,0 1 0,-17-1 15,17 0-15,-18 18 15,18-17-16,-17 17-15,17-18 16,-18 18 0,0-18-1,1 1 17,-1-1-1,0 1 0,1-1-15,17 0 31,-18 18-32,0 0 79</inkml:trace>
  <inkml:trace contextRef="#ctx0" brushRef="#br0" timeOffset="85919.14">15540 10883 0,'-35'0'93,"35"-17"-77,-18-1 0,0 18-1,18-18 1,-17 18-1,-1 0 157,-17 0-78,-1 0-78,1 0 15,35 18 94,0 0-109,-17 17-1,17-18 16,0 1-15,0 0 15,0-1-15,0 1 46,0 0-30,0-1-17,0 1 1,0 0 31,0-1 15,17 19-46,-17-19 0,35 18-1,-35-17-15,18-18 16,0 35-1,-1-17 1,1 0 15,0-1-15,17 1 31,-35 0-16,18-18-15,-1 17 15,19-17-15,16 0 15,-16 18-16,-19-18 1,1 0 15,17-18-15,-35 1 15,18-1 0,-18-17 1,0 17-17,0 0 1,0 1 0,18-1-1,-18 0 1,0 1-1,0-18 1,0 17 0,17 0-1,-17 1 1,0-1 0,0 0-1,0 1 1,0-1 15,-17 0 16,-1 1 0,0-1-32,1 0 1,-1 1 0,0 17-1,1-18 1,-1 18 15,0 0-15,18-17-1,-17 17 48,-1 0-16,1 0 31,-1-18-62,0 18 109,1 0-94,-36-18-16</inkml:trace>
  <inkml:trace contextRef="#ctx0" brushRef="#br0" timeOffset="89306.02">17357 7955 0,'-18'0'78,"-17"0"-47,17 0 16,-17 0-31,17 0-1,-17 18 1,-36 17-1,36-35 1,0 35 15,35-17-15,-35 17 15,17 18 0,18-35-15,-18 17 0,18 0-1,-17-17 1,17 0 0,0-1-1,0 19 1,0-19 15,17 18 16,-17-17-31,18 0 15,17 17 0,-17-17-15,17-1 31,-17 1-32,17 0 1,-17-18-1,17 17 17,35 19-1,-52-36-15,0 0-1,17 17 16,-17-17-15,-1 0 15,19 0-15,-19-17 0,-17-1-1,18 0 16,0 1-15,-18-1 0,17 0-1,-17 1 1,0-1 0,18 0-1,-18 1 1,0-1 15,0-17-15,0 17-1,0 1 1,0-1 0,0 0-1,0 1 1,0-1-1,0 0 1,0 1 0,0-1-1,0 0 1,-18 1 0,18-1-1,-17 1 16,-1 17-15,18-18 15,-18 0-15,18 1-16,-17 17 31,17-18-15,0 0 31,-18 18 0,18-17-32,-18-1 16,1 18 16,17-18-31,-36 124 187</inkml:trace>
  <inkml:trace contextRef="#ctx0" brushRef="#br0" timeOffset="92056.56">17515 9895 0,'-17'-17'94,"-1"-1"-79,1 18 1,-1-17 0,0-1-1,1 18 1,-1 0 0,0 0-1,1 0 1,-1 0-1,-17 0 1,17 0 15,18 18-15,-18-18 0,1 17-1,-1 18 16,1-17-15,-19 17 0,19 1-1,-1 17 1,0-36 0,18 18-1,0-17 1,0 0-1,0-1 17,0 19-17,0-19 17,0 19-1,18-36-16,-18 17-15,0 1 16,18-1 0,-1 1-16,-17 0 31,18-1-15,0 1-1,-1 0 1,1-18-1,-1 17 1,1 1 0,0 0-1,-1-1 1,1-17 0,17 18 15,-17-18-16,0 18 1,-1-18 0,1 0-16,0 0 15,17 0 1,0 0-16,0 0 31,18 0-15,-35 0-1,0 0 1,-1-18 0,1 18-1,-1-35 1,1 17 15,-18 0-15,18 1-1,-18-19 1,17 19 0,-17-36-1,0 0 17,0 18-17,-17-54 16,-1 54-15,0 18 0,1 17-1,-18-53 17,17 53-17,0-18 1,1-17 15,-1 17 0,0 18 1,1-18-1,-1 1 16,0-1-32,-17 1 17,18 17-17,-1-18 16,-88 124 110,35-53-141</inkml:trace>
  <inkml:trace contextRef="#ctx0" brushRef="#br0" timeOffset="95169.43">15205 8184 0,'17'18'187,"-17"0"-171,0 17 15,36 0-15,-36-17-16,0 0 15,17-1 16,1 18-15,0-17 15,-18 0 16,17-18 47,18-36-63,-17-16 0,-18 34 16,18 0-31,-18 1 15,17-1 0,-17 0-15,18 18 0,-18-17 109,0-1-110,-18 53 110,1 1-109,-1-19 0,18 19-1,0-19 1,0 18-1,-18-35 1,18 36 15,0 34-15,0-52 15,18 35 0,-18 0-15,0-18 15,0-17-15,0-1 0,0 19-1,0-19 1,0 19-1,0-19 32,-35-17 31,17 0-62,1-17 0,17-1-1,-18 0 17,0 18-17,18-17 48,0-1-48,0 0 1,0-17 0,0 0-1,18 35 1,-18-35-1,18 17 1,-1-17 15,1 17-15,-1 0 0,-17 1-1,0-1 1,18 18-1,-18-18 1,18 18 0</inkml:trace>
  <inkml:trace contextRef="#ctx0" brushRef="#br0" timeOffset="97401.44">16951 7567 0,'18'0'234,"-1"0"-156,1 0-62,0 0 46,-1-18-30,1 18 14,-1 0 48,-17 53-16,-35 18-62,18-36-16,17-17 16,-36 35-1,36-36-15,-17 19 31,-1-1-15,0-17 0,1-1-1,17 1 1,0 0 15,53-71 188,0 17-203,-18 19-1,-18-1 1,1-17-1,0 35 1,-1 0 15</inkml:trace>
  <inkml:trace contextRef="#ctx0" brushRef="#br0" timeOffset="99240.98">15646 9331 0,'17'53'93,"-17"53"-77,0 35 0,0 18-1,0-36 1,0-35 0,0 0-1,0-17 1,0 17-1,0-17 1,0-18 0,0 17-1,0-52 1,0 0 0,0 17 15,0 0-16,0-17 1,0 17 0,0-17-1,0-1 1,0 19 0,0-1-1,0-18 1,0 1-1,0 0 1,0 17 0,0-17 15,0-1-15,-17 1-1,17 0 1,0-1-1,0 1 1,-18-18 156,-35-124-156,53-17-16</inkml:trace>
  <inkml:trace contextRef="#ctx0" brushRef="#br0" timeOffset="101155.4">17410 8502 0,'17'18'31,"1"17"-16,-18 35 1,18 19 15,-18 16 1,0 19 14,0-71-30,0 35 0,0 53 15,0-35 0,0-53-15,0-35-1,0 17 1,0-18-16,0 1 16,-18 0-1,18-1-15,0 1 32,0 0-17,0-1 1,0 1-1,0 17 1,0-17 0,0-1 15,0 1-15,0 0-1,0-1 32,0 1-16,0 0 63,0-1-63,0 1 1,-35-18 124,-36-53-141</inkml:trace>
  <inkml:trace contextRef="#ctx0" brushRef="#br0" timeOffset="102323.52">19438 9102 0,'18'0'31,"-1"0"0,19 0-15,17-36-16,88-17 31,-88 36-15,-1-1-1,-34 18 1,-53 35 125</inkml:trace>
  <inkml:trace contextRef="#ctx0" brushRef="#br0" timeOffset="103494.62">19315 9331 0,'17'-18'63,"1"18"-47,0-17-1,105-1 1,-52-17-1,-19 35 1,-34-18 15,17 18 1,1 0 14,-19-17-30,36-1 15,-35 18-15,-1 0 0,-17-18 15,18 18 0,0 0 94,-1-17-109,1 17 15,0 0 16</inkml:trace>
  <inkml:trace contextRef="#ctx0" brushRef="#br0" timeOffset="104889.5">19738 8714 0,'35'35'78,"18"0"-62,35 53-1,1-35 16,-54-35-15,0 35 0,18-18-1,-53-17 1,53 17 15,-18-17-15,-35-1-1,18-17 1,-1 18 0,-105 53 171,35-1-171,-35 18 15,88-35-15,-35-18-1,35-17 1,-18 17 0,1 1-1,-1-1 1,18-17-1,-18-1 17,18 1 15,-17-18 31,-19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omial-heap-2/" TargetMode="External"/><Relationship Id="rId2" Type="http://schemas.openxmlformats.org/officeDocument/2006/relationships/hyperlink" Target="https://www.cs.toronto.edu/~anikolov/CSC265F16/binomial-heap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Binomial Heap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9934-7C3C-B963-2496-1F6374D3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 Union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4EF3B-DF52-BEDA-B05D-A31B35150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632" y="1219200"/>
            <a:ext cx="5760842" cy="4906963"/>
          </a:xfrm>
        </p:spPr>
      </p:pic>
    </p:spTree>
    <p:extLst>
      <p:ext uri="{BB962C8B-B14F-4D97-AF65-F5344CB8AC3E}">
        <p14:creationId xmlns:p14="http://schemas.microsoft.com/office/powerpoint/2010/main" val="1924500982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149F-BBAD-8618-9A7B-13DF233B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 Union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82219-A8DE-E783-56A4-9448F75D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63" y="1219200"/>
            <a:ext cx="10199473" cy="4906963"/>
          </a:xfrm>
        </p:spPr>
      </p:pic>
    </p:spTree>
    <p:extLst>
      <p:ext uri="{BB962C8B-B14F-4D97-AF65-F5344CB8AC3E}">
        <p14:creationId xmlns:p14="http://schemas.microsoft.com/office/powerpoint/2010/main" val="260800773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59E-8C45-F10B-A644-37C7483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 Union Example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A9C6E-67EB-D5B2-A5A5-E1FC5744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115" y="1219200"/>
            <a:ext cx="9533770" cy="4906963"/>
          </a:xfrm>
        </p:spPr>
      </p:pic>
    </p:spTree>
    <p:extLst>
      <p:ext uri="{BB962C8B-B14F-4D97-AF65-F5344CB8AC3E}">
        <p14:creationId xmlns:p14="http://schemas.microsoft.com/office/powerpoint/2010/main" val="357743178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0D80-AFD6-88C2-C3E5-642C6DE5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 Union Example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F8452-D07E-2052-7E5E-F69FCFF8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68EDB-E76E-D2E6-22CD-549176F3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4" y="1173162"/>
            <a:ext cx="97440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1159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B48F-A54B-ECA4-E29C-ED2D87B9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 Union Example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F86EA-20DC-3A02-288D-8F228A288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239" y="1219200"/>
            <a:ext cx="8093522" cy="4906963"/>
          </a:xfrm>
        </p:spPr>
      </p:pic>
    </p:spTree>
    <p:extLst>
      <p:ext uri="{BB962C8B-B14F-4D97-AF65-F5344CB8AC3E}">
        <p14:creationId xmlns:p14="http://schemas.microsoft.com/office/powerpoint/2010/main" val="387610241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37F2-6D1D-4EDD-36A6-8BF1FE95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node in Binomial Heap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9A2F1-AE15-8566-4540-410E96E50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38" y="1809276"/>
            <a:ext cx="6162675" cy="2971800"/>
          </a:xfrm>
        </p:spPr>
      </p:pic>
      <p:pic>
        <p:nvPicPr>
          <p:cNvPr id="4098" name="Picture 2" descr="Binomial heap presentation">
            <a:extLst>
              <a:ext uri="{FF2B5EF4-FFF2-40B4-BE49-F238E27FC236}">
                <a16:creationId xmlns:a16="http://schemas.microsoft.com/office/drawing/2014/main" id="{6C992BB8-6AC2-5D34-5AB9-F34D13C0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11" y="2944536"/>
            <a:ext cx="4470983" cy="37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900412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6F5-C278-C4CA-364F-33D7D659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node with minimum key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F60DD-9848-BB15-DA52-3BD675597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35" y="1310081"/>
            <a:ext cx="9315450" cy="3819525"/>
          </a:xfrm>
        </p:spPr>
      </p:pic>
    </p:spTree>
    <p:extLst>
      <p:ext uri="{BB962C8B-B14F-4D97-AF65-F5344CB8AC3E}">
        <p14:creationId xmlns:p14="http://schemas.microsoft.com/office/powerpoint/2010/main" val="1640972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AD10-6D36-3F91-549A-E6354DDD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node with minimum key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FD661-B100-1C03-4203-3D270644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34" y="1219200"/>
            <a:ext cx="8968531" cy="4906963"/>
          </a:xfrm>
        </p:spPr>
      </p:pic>
    </p:spTree>
    <p:extLst>
      <p:ext uri="{BB962C8B-B14F-4D97-AF65-F5344CB8AC3E}">
        <p14:creationId xmlns:p14="http://schemas.microsoft.com/office/powerpoint/2010/main" val="3065233991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FD56-8967-45EE-9404-4B4D3CB6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node with minimum key Example(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CBF69-9335-9091-D939-E596B8C8C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30481"/>
            <a:ext cx="10972800" cy="4684401"/>
          </a:xfrm>
        </p:spPr>
      </p:pic>
    </p:spTree>
    <p:extLst>
      <p:ext uri="{BB962C8B-B14F-4D97-AF65-F5344CB8AC3E}">
        <p14:creationId xmlns:p14="http://schemas.microsoft.com/office/powerpoint/2010/main" val="2431101908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8DA-6A90-81B7-69EA-8CC0EFE8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a key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703EF-3C44-2531-C03E-703F6D9A6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43" y="1462087"/>
            <a:ext cx="7800975" cy="3933825"/>
          </a:xfrm>
        </p:spPr>
      </p:pic>
    </p:spTree>
    <p:extLst>
      <p:ext uri="{BB962C8B-B14F-4D97-AF65-F5344CB8AC3E}">
        <p14:creationId xmlns:p14="http://schemas.microsoft.com/office/powerpoint/2010/main" val="355616005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BD22-500B-9DC0-155C-6D8C6AAC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67DE-699D-E865-DB93-E2FE84BA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binomial heap is a collection of binomial trees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DE3E1-BF65-C40C-1C27-7F8D3C1F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811" y="1865866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62071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0782-E870-132E-5BE5-4AAE25DE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a key  -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5AFB2-5310-16F1-EA87-6754F06F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90" y="1210811"/>
            <a:ext cx="5411819" cy="4906963"/>
          </a:xfrm>
        </p:spPr>
      </p:pic>
    </p:spTree>
    <p:extLst>
      <p:ext uri="{BB962C8B-B14F-4D97-AF65-F5344CB8AC3E}">
        <p14:creationId xmlns:p14="http://schemas.microsoft.com/office/powerpoint/2010/main" val="4147150716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9AE5-9CE3-C104-D5CA-2237F71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Key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4274B-DF5E-4610-679D-73B42E5D4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19" y="1749025"/>
            <a:ext cx="9439275" cy="2505075"/>
          </a:xfrm>
        </p:spPr>
      </p:pic>
    </p:spTree>
    <p:extLst>
      <p:ext uri="{BB962C8B-B14F-4D97-AF65-F5344CB8AC3E}">
        <p14:creationId xmlns:p14="http://schemas.microsoft.com/office/powerpoint/2010/main" val="3289311613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ABB-C57B-8367-C717-7EDE6110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Binomial Heap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0CC-FE37-1FB1-8D90-9EC9950A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summary, a binomial heap is a powerful data structure that combines the advantages of a binary heap with the ability to merge heaps quickly. Its structure of binomial trees ensures that operations can be performed efficiently, making it a useful tool in many applications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48859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E460-2A6D-96D4-14E8-DC58C058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B74C-5686-5EAE-6572-1D982919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binomial-heaps.pdf (toronto.edu)</a:t>
            </a:r>
            <a:endParaRPr lang="en-IN" dirty="0"/>
          </a:p>
          <a:p>
            <a:r>
              <a:rPr lang="en-IN" dirty="0">
                <a:hlinkClick r:id="rId3"/>
              </a:rPr>
              <a:t>Binomial Heap - </a:t>
            </a:r>
            <a:r>
              <a:rPr lang="en-IN">
                <a:hlinkClick r:id="rId3"/>
              </a:rPr>
              <a:t>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524822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ADD5-24E2-EC36-96B5-CA99910E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C3B2-B4E2-AD48-2EF6-2D963CB0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tree Bk is an ordered tree defined recursively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0802C-BB13-7D65-AE6C-48BA6C05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57" y="1726140"/>
            <a:ext cx="5228529" cy="44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50217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0459-3B78-7754-22AC-222D006C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Binomial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5F477-6A96-5C72-F911-9C81C7787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792" y="1307073"/>
            <a:ext cx="9363075" cy="2952750"/>
          </a:xfrm>
        </p:spPr>
      </p:pic>
    </p:spTree>
    <p:extLst>
      <p:ext uri="{BB962C8B-B14F-4D97-AF65-F5344CB8AC3E}">
        <p14:creationId xmlns:p14="http://schemas.microsoft.com/office/powerpoint/2010/main" val="516106394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C2AD-1E7A-60D4-7F08-BFF4D0A4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Heap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3E7C9-0729-DD38-F5E9-2F5809A9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71290"/>
            <a:ext cx="9448800" cy="2638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C1FFF-3D26-3AD6-A905-7352FB8F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022521"/>
            <a:ext cx="6038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8570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C685-8117-5F71-92F7-91BF5D84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Binomial Heap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382AF-F02F-2653-5EE6-254E8935F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048" y="1294701"/>
            <a:ext cx="6823467" cy="4906963"/>
          </a:xfrm>
        </p:spPr>
      </p:pic>
    </p:spTree>
    <p:extLst>
      <p:ext uri="{BB962C8B-B14F-4D97-AF65-F5344CB8AC3E}">
        <p14:creationId xmlns:p14="http://schemas.microsoft.com/office/powerpoint/2010/main" val="118568258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CF43-D46D-866A-9293-03444F4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Binomial Heap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375F8-9CBD-4138-4FF2-E35AD9B52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699652"/>
            <a:ext cx="9620250" cy="2066925"/>
          </a:xfrm>
        </p:spPr>
      </p:pic>
    </p:spTree>
    <p:extLst>
      <p:ext uri="{BB962C8B-B14F-4D97-AF65-F5344CB8AC3E}">
        <p14:creationId xmlns:p14="http://schemas.microsoft.com/office/powerpoint/2010/main" val="2643936550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73D6-8ACF-A86E-C7B8-ABF83A2C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 Key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AB16B-FF46-506B-DB9E-9428DF3B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48" y="1222047"/>
            <a:ext cx="9305925" cy="4800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C351-7599-81E2-E838-C2511B2F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30" y="2931952"/>
            <a:ext cx="6038850" cy="228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FA6EAB-991C-B433-3875-243EC74386E7}"/>
                  </a:ext>
                </a:extLst>
              </p14:cNvPr>
              <p14:cNvContentPartPr/>
              <p14:nvPr/>
            </p14:nvContentPartPr>
            <p14:xfrm>
              <a:off x="6851520" y="2717640"/>
              <a:ext cx="3670920" cy="57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FA6EAB-991C-B433-3875-243EC74386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160" y="2708280"/>
                <a:ext cx="368964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84433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EDBB-6FD7-3DF0-432A-1A660A0B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Binomial heaps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A6F7B-11A0-6130-DD0E-720CC9C29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627" y="1126921"/>
            <a:ext cx="8666614" cy="49069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F243EF-41FB-B9C3-320E-D946EFBA31FC}"/>
                  </a:ext>
                </a:extLst>
              </p14:cNvPr>
              <p14:cNvContentPartPr/>
              <p14:nvPr/>
            </p14:nvContentPartPr>
            <p14:xfrm>
              <a:off x="5473800" y="2508120"/>
              <a:ext cx="3854880" cy="157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F243EF-41FB-B9C3-320E-D946EFBA31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4440" y="2498760"/>
                <a:ext cx="3873600" cy="15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951746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414</TotalTime>
  <Words>178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Comic Sans MS</vt:lpstr>
      <vt:lpstr>SSN Theme</vt:lpstr>
      <vt:lpstr>Binomial Heap</vt:lpstr>
      <vt:lpstr>Binomial Heap</vt:lpstr>
      <vt:lpstr>Binomial Tree</vt:lpstr>
      <vt:lpstr>Properties of Binomial Tree</vt:lpstr>
      <vt:lpstr>Binomial Heap</vt:lpstr>
      <vt:lpstr>Representation of Binomial Heap</vt:lpstr>
      <vt:lpstr>Operations on Binomial Heap</vt:lpstr>
      <vt:lpstr>Find min Key</vt:lpstr>
      <vt:lpstr>Link Binomial heaps </vt:lpstr>
      <vt:lpstr>Binomial Heap Union</vt:lpstr>
      <vt:lpstr>Binomial Heap Union Example</vt:lpstr>
      <vt:lpstr>Binomial Heap Union Example (contd…)</vt:lpstr>
      <vt:lpstr>Binomial Heap Union Example (contd…)</vt:lpstr>
      <vt:lpstr>Binomial Heap Union Example (contd…)</vt:lpstr>
      <vt:lpstr>Insert a node in Binomial Heap</vt:lpstr>
      <vt:lpstr>Extracting the node with minimum key</vt:lpstr>
      <vt:lpstr>Extracting the node with minimum key Example</vt:lpstr>
      <vt:lpstr>Extracting the node with minimum key Example(contd…)</vt:lpstr>
      <vt:lpstr>Decreasing a key </vt:lpstr>
      <vt:lpstr>Decreasing a key  - Example</vt:lpstr>
      <vt:lpstr>Delete a Key</vt:lpstr>
      <vt:lpstr>Advantages of Binomial Heap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K.S.Gayathri</cp:lastModifiedBy>
  <cp:revision>33</cp:revision>
  <dcterms:created xsi:type="dcterms:W3CDTF">2023-10-10T10:20:53Z</dcterms:created>
  <dcterms:modified xsi:type="dcterms:W3CDTF">2024-03-18T18:13:36Z</dcterms:modified>
</cp:coreProperties>
</file>