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072ae0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072ae0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072ae0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072ae0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072ae0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e072ae0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072ae0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e072ae0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072ae0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072ae0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072ae0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072ae0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072ae0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072ae0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072ae09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072ae0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96888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96888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96888c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e96888c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86cb1d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86cb1d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96888c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96888c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96888c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e96888c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96888c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e96888c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e96888c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e96888c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96888c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96888c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e96888c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e96888c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86cb1d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86cb1d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86cb1d6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86cb1d6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86cb1d6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86cb1d6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86cb1d6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86cb1d6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072ae0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072ae0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072ae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072ae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072ae0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072ae0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Signals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 strike="sngStrike"/>
              <a:t>BHE</a:t>
            </a:r>
            <a:r>
              <a:rPr lang="en" sz="1820"/>
              <a:t>/ S7 - Bus High Enable / Status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BHE indicates the transfer of data over the higher order (D15-D8) data bus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it goes low for data transfer through D15-D8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Used to derive the chip select of odd address memory bank and peripherals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It is low during T1 for read, write, interrupt acknowledge cycles, whenever a byte is to be transferred on the higher byte of the data bus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Status information is available during T2, T3, T4 and TW.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It is active low.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S7 is currently not used.	</a:t>
            </a:r>
            <a:endParaRPr sz="18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1414463"/>
            <a:ext cx="45243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 - Read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active 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During low, it indicates the peripherals that the processor is performing a memory or IO read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READY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acknowledgement from the slow devices or memory that they have completed the data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active high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 - Interrupt Request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a level triggered input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During the last clock cycle of each instruction it is sampled to determine the </a:t>
            </a:r>
            <a:r>
              <a:rPr lang="en"/>
              <a:t>availability</a:t>
            </a:r>
            <a:r>
              <a:rPr lang="en"/>
              <a:t> of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any interrupt request is pending the processor enters the interrupt acknowledge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signal can be masked by </a:t>
            </a:r>
            <a:r>
              <a:rPr lang="en"/>
              <a:t>resetting</a:t>
            </a:r>
            <a:r>
              <a:rPr lang="en"/>
              <a:t> the interrupt enable flag.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signal is active high.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TEST</a:t>
            </a:r>
            <a:r>
              <a:rPr lang="en"/>
              <a:t>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WAIT instruction examines this signal.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TEST = low, then execution will 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Else the processor remains in the idle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NMI - Non Maskable Interrupt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causes a TYPE 2 interrupt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NMI is not maskable internally by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transition from low to high initiates the interrupt response at the end of the current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causes the processor to terminate the current activity and start execution from FFFF0 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active high.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must be active for atleast four clock cycles.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restarts execution when the RESET returns 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CLK - clock input provides the basic timing for processor operation and bus control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Range of frequency for different versions is from 5 MHZ to 10 MHZ.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Vcc, Gnd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MN/ </a:t>
            </a:r>
            <a:r>
              <a:rPr lang="en" strike="sngStrike"/>
              <a:t>MX</a:t>
            </a:r>
            <a:r>
              <a:rPr lang="en"/>
              <a:t>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logic level at this pin decides whether the processor is to operate in either minimum (single processor) or maximum mode (multiprocessor).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for minimum mode operation of 8086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M/ </a:t>
            </a:r>
            <a:r>
              <a:rPr lang="en" strike="sngStrike"/>
              <a:t>IO</a:t>
            </a:r>
            <a:r>
              <a:rPr lang="en"/>
              <a:t> - Memory / IO - ( equivalent to S2 in maximum mode)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During low, it indicates the CPU is having an IO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During high, it indicates that the CPU is having a </a:t>
            </a:r>
            <a:r>
              <a:rPr lang="en"/>
              <a:t>memory</a:t>
            </a:r>
            <a:r>
              <a:rPr lang="en"/>
              <a:t>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INTA</a:t>
            </a:r>
            <a:r>
              <a:rPr lang="en"/>
              <a:t> - Interrupt acknowledge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low, indicates that CPU has accepted the interrupt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active low.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 - Address Latch Enable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output signal indicates the availability of the valid address on the address/ data lines.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connected to the latch enable input of latches.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active high.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8086 - 16 bit CPU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Clock rates - 5, 8, 10 MHz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40 pins / signals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Operates in 2 modes - 1) single processor mode (minimum mode) 2) multiprocessor mode (maximum mode)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Signals - 1) Signals having common functions in minimum as well as maximum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Signals having special functions for minimum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3) Signals having special functions for maximum mode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DT/ </a:t>
            </a:r>
            <a:r>
              <a:rPr lang="en" strike="sngStrike"/>
              <a:t>R</a:t>
            </a:r>
            <a:r>
              <a:rPr lang="en"/>
              <a:t> - Data Transmit / Receive (equivalent to S1 in maximum mode)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output decides the direction of the data flow through the </a:t>
            </a:r>
            <a:r>
              <a:rPr lang="en"/>
              <a:t>transrecievers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 processor sends out data this signal is high and when the processor is receiving data, this signal is low.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DEN</a:t>
            </a:r>
            <a:r>
              <a:rPr lang="en"/>
              <a:t> - Data Enable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Indicates the availability of data over the address and data lines.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used to enable the transreceivers to </a:t>
            </a:r>
            <a:r>
              <a:rPr lang="en"/>
              <a:t>separate</a:t>
            </a:r>
            <a:r>
              <a:rPr lang="en"/>
              <a:t> the data from the multiplexed address and data signal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HOLD, HLDA - hold/ hold acknowledge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indicates to the processor that another master is requesting the bus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CPU after receiving HOLD request, it issues hold acknowledge on HLDA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HOLD is low, then CPU lowers HLDA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mode operation of 8086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S2, S1, S0 - Status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indicates the type of operation carried out by processor.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Table 1.3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LOCK</a:t>
            </a:r>
            <a:r>
              <a:rPr lang="en"/>
              <a:t>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low, it indicates that other system bus masters will be prevented from gaining the system bus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signal is activated by LOCK prefix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remains active until the completion of the next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a critical instruction execution is going on, LOCK instruction prevents the other processors connected not to gain access to bus.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QS1, QS0 - Queue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information about the status of the code-prefetch queue.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 1.4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Pipelined </a:t>
            </a:r>
            <a:r>
              <a:rPr lang="en"/>
              <a:t>processing</a:t>
            </a:r>
            <a:r>
              <a:rPr lang="en"/>
              <a:t> of instructions - faster execution of instructions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6 - byte instruction prefetch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the largest instruction(6 bytes) can be prefetched from the memory and stored in the prefetch queue.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Explain Instruction Pipelining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RQ/ GT0, RQ/GT1 - Request / Grant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by other local bus masters in maximum mode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forces the processor to release the local bus at the end of the processors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Bidirectional pins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RQ/GT0 has higher priority than RG/GT1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60" y="0"/>
            <a:ext cx="45076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common to both minimum and maximum mode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AD15-AD0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A19/S6, A18/S5, A17/S4, A16/S3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 strike="sngStrike"/>
              <a:t>BHE</a:t>
            </a:r>
            <a:r>
              <a:rPr lang="en" sz="1820"/>
              <a:t>/ S7 - Bus High Enable / Status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 strike="sngStrike"/>
              <a:t>RD</a:t>
            </a:r>
            <a:r>
              <a:rPr lang="en" sz="1820"/>
              <a:t>/ Read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READY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INTR - Interrupt Request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 strike="sngStrike"/>
              <a:t>TEST</a:t>
            </a:r>
            <a:endParaRPr sz="1820" strike="sngStrike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NMI - Non Maskable Interrupt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RESET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CLK - Clock Input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Vcc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GND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MN/ MX</a:t>
            </a:r>
            <a:endParaRPr sz="18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for minimum mode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M/</a:t>
            </a:r>
            <a:r>
              <a:rPr lang="en" sz="1820" strike="sngStrike"/>
              <a:t> I/O</a:t>
            </a:r>
            <a:endParaRPr sz="1820" strike="sngStrike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 strike="sngStrike"/>
              <a:t>INTA </a:t>
            </a:r>
            <a:r>
              <a:rPr lang="en" sz="1820"/>
              <a:t>- Interrupt Acknowledge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ALE - Address Latch Enable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DT/</a:t>
            </a:r>
            <a:r>
              <a:rPr lang="en" sz="1820" strike="sngStrike"/>
              <a:t>R</a:t>
            </a:r>
            <a:r>
              <a:rPr lang="en" sz="1820"/>
              <a:t> - Data Transmit / Receive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 strike="sngStrike"/>
              <a:t>DEN </a:t>
            </a:r>
            <a:r>
              <a:rPr lang="en" sz="1820"/>
              <a:t>- Data Enable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HOLD, HLDA - Hold/ Hold Acknowledge</a:t>
            </a:r>
            <a:endParaRPr sz="1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for Maximum mode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S2, S1, S0</a:t>
            </a:r>
            <a:r>
              <a:rPr lang="en"/>
              <a:t> - Status lines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LOCK </a:t>
            </a:r>
            <a:r>
              <a:rPr lang="en"/>
              <a:t>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QS1, QS0 -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RQ/ GT0, RQ/ GT1</a:t>
            </a:r>
            <a:r>
              <a:rPr lang="en"/>
              <a:t> - Request / Grant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common to both minimum and maximum mode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arenR"/>
            </a:pPr>
            <a:r>
              <a:rPr lang="en" sz="1820"/>
              <a:t>AD15-AD0 - time multiplexed memory IO address and data lines</a:t>
            </a:r>
            <a:endParaRPr sz="1820"/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lphaLcParenR"/>
            </a:pPr>
            <a:r>
              <a:rPr lang="en" sz="1820"/>
              <a:t>T1, T2, T3, T4, TW - are the </a:t>
            </a:r>
            <a:r>
              <a:rPr lang="en" sz="1820"/>
              <a:t>clock</a:t>
            </a:r>
            <a:r>
              <a:rPr lang="en" sz="1820"/>
              <a:t> states of a machine cycle</a:t>
            </a:r>
            <a:endParaRPr sz="1820"/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lphaLcParenR"/>
            </a:pPr>
            <a:r>
              <a:rPr lang="en" sz="1820"/>
              <a:t>During T1 state - address remains on the bus</a:t>
            </a:r>
            <a:endParaRPr sz="1820"/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lphaLcParenR"/>
            </a:pPr>
            <a:r>
              <a:rPr lang="en" sz="1820"/>
              <a:t>During T2, T3, T4 and TW - data is available on the data bus</a:t>
            </a:r>
            <a:endParaRPr sz="1820"/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lphaLcParenR"/>
            </a:pPr>
            <a:r>
              <a:rPr lang="en" sz="1820"/>
              <a:t>Active high pins</a:t>
            </a:r>
            <a:endParaRPr sz="1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/>
              <a:t>A19/S6, A18/S5, A17/S4, A16/S3 - time multiplexed address and status lines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During T1, for memory operations these are the most significant address lines 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During T1, IO operations these signals are low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During T2, T3, T4, TW - for memory or IO operations status information is available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The status of the IE flagbit is updated during the beginning of each machine cycle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S4, S3 - indicates the current segment register being used for memory access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S6 is always low</a:t>
            </a:r>
            <a:endParaRPr sz="1820"/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AutoNum type="arabicPeriod"/>
            </a:pPr>
            <a:r>
              <a:rPr lang="en" sz="1820"/>
              <a:t>The address bits are separated from the status bits using latches controlled by the ALE signal.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628775"/>
            <a:ext cx="37528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