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0b03fd2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0b03fd2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b03fd26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b03fd26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a7ff99d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a7ff99d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a7ff99d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a7ff99d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a7ff99d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a7ff99d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a7ff99d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a7ff99d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7ff99d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a7ff99d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a7ff99d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a7ff99d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a7ff99d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a7ff99d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a7ff99d7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a7ff99d7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a1f5ad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a1f5ad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a7ff99d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a7ff99d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a7ff99d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a7ff99d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7ff99d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a7ff99d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a7ff99d7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a7ff99d7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a7ff99d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a7ff99d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a7ff99d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a7ff99d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a7ff99d7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a7ff99d7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a7ff99d7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a7ff99d7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a7ff99d7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a7ff99d7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a7ff99d7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a7ff99d7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2a1f5ad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2a1f5ad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a7ff99d7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a7ff99d7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a7ff99d7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a7ff99d7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30ffb7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30ffb7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a7ff99d7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a7ff99d7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a7ff99d7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a7ff99d7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a7ff99d7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a7ff99d7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a7ff99d7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a7ff99d7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a7ff99d7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a7ff99d7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7ff99d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7ff99d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a7ff99d7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a7ff99d7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0b03fd2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0b03fd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a7ff99d7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a7ff99d7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7ff99d7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a7ff99d7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0b03fd2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0b03fd2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0b03fd2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0b03fd2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0b03fd2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0b03fd2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0b03fd26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0b03fd2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0b03fd2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0b03fd2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	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the port - reading from an input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Address of the input port may be specified in the instruction directly or indirectly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 &amp; AX - allowed 8-bit or 16-bit input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DX - only register allowed to carry the 16-bit port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AL, 03H - reads data from an 8-bit port whose address is 03H and stores it in 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AX, DX - reads data from a 16-bit port whose address is in DX and stores it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DX, 0800H - Port address 0800H is stored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AX, DX - Read the content of the port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		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to the port  - writing to an output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port address is specified directly or implicitly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Contents of AX or AL are transferred to a directly or indirectly addressed port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transfer to an odd addressed port is through D8 to D15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transfer to an even addressed port is through D0 to D7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operand registers can be AL or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03H, AL ;sends data available in AL to the port address 03H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 DX, AX	;sends data available in AX to a port address specified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DX, 0300H ;copy the port address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 DX, AX ;content of AX is written to a port address in DX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XLAT: Translate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lookup table technique, find out the codes for code conversion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LEA: Load effective address		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Loads the effective address formed by destination operand into the specified source register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 BX, ADR ; Effective address of label ADR; ie offset of ADR will be transferred to Reg;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 SI, ADR[BX] ; offset of label ADR will be added to content of BX to form effective address and it will be loaded in SI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LDS/ LES: Load pointer to DS/ES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Loads the DS or ES register and </a:t>
            </a:r>
            <a:r>
              <a:rPr lang="en"/>
              <a:t>the specified destination register in the instruction with the content of memory location specified as source in the instruction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LAHF - Load AH from lower byte of Flag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Observe the status of all the condition code flags at a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SAHF - Store AH to lower byte of flag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Sets or resets the condition code flags (except overflow) in the lower byte of the flag register depending on the corresponding bit positions in 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PUSHF - Push flags to Stack; first the upper byte and then the lower byte; sp=sp-2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POPF - Pop flags from Stack; SP = SP + 2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Instructions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Sub, Mul, Div, ASCII and Decimal adjust instructions, INC, DEC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Arithmetic Instructions affect all the condition code flags.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operands are either the registers or memory locations or immediate data depending on the addressing mode.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= adds an </a:t>
            </a:r>
            <a:r>
              <a:rPr lang="en"/>
              <a:t>immediate</a:t>
            </a:r>
            <a:r>
              <a:rPr lang="en"/>
              <a:t> data or contents of a memory location specified in the instruction or a register (source) to the contents of another register (destination) or memory location.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is in the destination operand.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the source and destination operands cannot be a memory location.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Memory to memory addition is not possible.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Contents of segment registers cannot be added using this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the condition code flags are affected based on the result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the meaning of this instruction and its corresponding addressing modes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AX,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AX, [SI]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[5000H],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0100H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ADC : Add with carry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Same as add, but it adds carry flag bit to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condition code flags are affected by this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ADC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ADC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ADC AX, [SI]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ADC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ADC [5000H], 0100H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of 8086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copy/ Transfer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Arithmetic and logical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Loop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Machine control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 manipulation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Shift and rotate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instructions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INC: increment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Adds the content of the specified register or memory location by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condition code flags are affected except the carry </a:t>
            </a:r>
            <a:r>
              <a:rPr lang="en"/>
              <a:t>flag</a:t>
            </a:r>
            <a:r>
              <a:rPr lang="en"/>
              <a:t> CF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1 to the content of the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Immediate data cannot be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 [BX]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 [5000H]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Decrement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Subtract 1 from the content of the register or memory location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condition code flags except the carry flag are affected depending on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Immediate data cannot be an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Subtracts the source operand from the destination operand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is present in the destination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operand may be a register, memory location or immediate data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operand may be a register or a memory location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and destination operands both must not be memory operands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operand cannot be an immediate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condition code flags are affected by this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AX,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 [5000H], 0100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SBB 	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</a:t>
            </a:r>
            <a:r>
              <a:rPr lang="en"/>
              <a:t> with borrow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Subtracts the source operand and the borrow flag(carry flag) from the destination operand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Subtracting 1 from the result of SUB; if carry(borrow) flag is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is stored in the destination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condition code flags are affected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SBB AX,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SBB AX, BX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SBB AX, [5000H]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SBB [5000H], 0100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CMP: Compare	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operand - register, immediate data, memory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operand - register, memory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Compares the source operand with the destination operand - subtracts the source operand from the destination operand upon the result of subtraction.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both the operands are equal, zero flag is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source operand is greater than the destination operand, carry flag is 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carry flag is reset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CMP BX,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CMP AX,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CMP [5000H], 0100H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CMP BX, [SI]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CMP BX, CX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 : ASCII Adjust after Addition	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ASCII adjust are also called as unpacked BCD arithmetic instructions.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2 ASCII coded operands and its result is in 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AAA converts the contents of AL to unpacked decimal digits</a:t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AAA - examines the lower 4 bits of AL to check whether it contains a valid BCD number in the range 0 to 9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it is between 0 to 9 &amp; AF = 0, then AAA sets the higher 4 bits of AL to 0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AH should be cleared before addition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lower digit of AL is between 0 to 9 &amp; AF is set, </a:t>
            </a:r>
            <a:r>
              <a:rPr lang="en"/>
              <a:t>AL = AL + 6</a:t>
            </a:r>
            <a:r>
              <a:rPr lang="en"/>
              <a:t>. AH = AH + 1. </a:t>
            </a:r>
            <a:r>
              <a:rPr lang="en"/>
              <a:t>The upper 4 bits of AL are cleared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lower digit of AL is &gt; 9 &amp; AF is set, AL = AL + 6. AH = AH + 1. AF = CF = 1. The upper 4 bits of AL are cleared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AH is modified as sum of previous contents and the carry from the adjustment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does not give the exact ASCII codes of the sum but they can be obtained by adding 3030H to 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 :	ASCII adjust AL after Subtraction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 2 </a:t>
            </a:r>
            <a:r>
              <a:rPr lang="en"/>
              <a:t>unpacked</a:t>
            </a:r>
            <a:r>
              <a:rPr lang="en"/>
              <a:t> ASCII operands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Correct the result in 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lower 4 bits of AL &gt; 9, or if AF = 1, then AL = AL - 6, AH = AH -1, CF and AF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CF and AF = 0, the result needs no correction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upper nibble of AL is 00 and the lower nibble may be from 0 to 9.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AAM : ASCII adjust after multiplication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Multiplication of 2 unpacked BCD operands ( higher nibbles of the operands = 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the product in AL to unpacked BCD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AAM replaces the content of AH by tens of the decimal multiplication and AL singles of the decimal multiplication.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copy/ Transfer instructions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MOV: Move - transfers data from one register/memory location to another register/memory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Source - one of the segment registers or other general or special purpose registers or a memory location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Destination - another register or memory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immediate addressing mode - segment register cannot be a destination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Direct loading of the segment registers with immediate date is not permitted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o do so, load any general purpose register with the data and move it to segment register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 : ASCII adjust before division 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two unpacked BCD digits in AH and AL to the equivalent binary number in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Adjustment is made before division.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PF, SF, ZF are modified.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AF, CF, OF are undefined.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AX = 05 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AAD =&gt; AL - 00 3A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58D = 3A H in 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 = 02 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 DH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Packed BCD Arithmetic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 : Decimal adjust Accumulator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the result of the addition of 2 packed BCD numbers to a valid BCD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has to be only in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lower nibble &gt; 9 after addition or if AF is set, it will add 06 to the lower nibble in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adding 06 in the lower nibble of AL, if the upper nibble of AL &gt; 9 or CF = 1, DAA adds 60H to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DAA affects AF, CF, PF and ZF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is undefined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DAA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IF ((AL AND 0FH) &gt; 9) OR (AF = 1)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THEN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   AL := AL + 6;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   AF := 1;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ELSE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   AF := 0;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FI;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IF (AL &gt; 9FH) OR (CF = 1)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THEN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   AL := AL + 60H;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   CF := 1;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ELSE CF := 0;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85"/>
              <a:t>FI;</a:t>
            </a:r>
            <a:endParaRPr b="1" sz="7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b="1" sz="78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DAS: Decimal adjust after subtraction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 of 2 packed BCD numbers to a valid BCD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Convert the result to a valid BCD number.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subtraction has to be in AL only.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lower nibble of AL &gt; 9, it will subtract 06 from lower nibble of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result of subtraction sets the carry flag or if upper nibble &gt;9, it subtracts 60H from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instruction modifies the AF, CF, PF, and Zf flags.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OF is undefined.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NEG: Negate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2’s complement of the destination in the 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Destination may be register or memory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OF = 1 then the operation cannot be performed.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affects all the condition code flags.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 : unsigned multiplication byte or word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Multiplies an unsigned byte or word by the contents of 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Unsigned byte or word may be in one of the general purpose registers or memory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MSW of the result is stored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LSW of the result is stored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Flags are modified based on the result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immediate operand is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MSB or MSW of the result is ‘0’, CF and OF both will be set.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 BH ; AX = AL X BH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 CX ; DX AX = AX X CX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IMUL : Signed Multiplication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Multiplies a signed byte in source operand by a signed byte in AL or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Signed word in source operand by a signed word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- general purpose register, memory location, index register or base register,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cannot be an </a:t>
            </a:r>
            <a:r>
              <a:rPr lang="en"/>
              <a:t>immediate</a:t>
            </a:r>
            <a:r>
              <a:rPr lang="en"/>
              <a:t> operand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order word is stored in DX and lower order word is stored in AX - result is 32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AF, PF, SF and ZF are undefined after IMUL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AL, AX are implicit operands in case of 8-bits and 16 bit multiplication respectively.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Unused higher order bits are filled by sign bit and CF, AF are cleared.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IMUL BH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IMUL CX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IMUL [SI]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CBW: Convert signed byte to word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signed byte to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copies the sign bit of a byte to be converted to all bits in the higher byte of the result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Byte to be converted </a:t>
            </a:r>
            <a:r>
              <a:rPr lang="en"/>
              <a:t>should be there in 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is there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 not affect any flag.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CWD: Convert signed word to double word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Copies the sign bit of AX to all the bits of the DX register.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operation is to be done before signed division.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 not affect any flag.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DS with 5000H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DS, 5000H (Not permitted)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AX, 5000H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DS,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Source and destination registers cannot be memory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AX, 5000H	;immediate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AX, BX	;Register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AX, [SI]	;Indirect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MOV AX, [2000H]	;Direct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 AX, 50H[BX]	;Based relative, 50H displacement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: Unsigned division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Divides an unsigned word or double word by a 16-bit or 8-bit operand.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dividend must be in AX for 16-bit operation and divisor may be specified using any one of the addressing modes except immediate.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Quotient in AL, Remainder in AH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result is too big to fit in AL, type 0 and an interrupt is generated.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 word </a:t>
            </a:r>
            <a:r>
              <a:rPr lang="en"/>
              <a:t>division</a:t>
            </a:r>
            <a:r>
              <a:rPr lang="en"/>
              <a:t> (32-bit) - higher word should be in DX, lower word in 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Quotient in AX, Remainder in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instruction does not affect any flag.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IDIV: Signed division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Performs the same operation as the DIV instruction but with signed operands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 will also be </a:t>
            </a:r>
            <a:r>
              <a:rPr lang="en"/>
              <a:t>signed</a:t>
            </a:r>
            <a:r>
              <a:rPr lang="en"/>
              <a:t>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Divide by zero interrupt is generated, if the result is too big to fit in AX or Ax &amp; DX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flags are undefined after IDIV.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PUSH: push to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Push the content of the specified register/ memory location on to the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Stack pointer is decremented by 2 after each instruction execution of PUSH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Stack-top is always occupied by the recently pushed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Decrement SP by 2 &amp; store 2 byte operand onto the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byte is pushed first and then the lower byte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Higher byte occupies the higher address and lower byte occupies the lower addess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51875" y="-2647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from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Loads the specified register/ memory location with the contents of the memory location of which the address is formed using the current stack segment and stack pointer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Stack pointer is incremented by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Contents of stack top memory location is stored in AL &amp; SP is incremented by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 of stack top memory location is stored in AH &amp; SP is again incremented by 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4650" y="-3433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XCHG: Exchange		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Exchanges the contents of the specified </a:t>
            </a:r>
            <a:r>
              <a:rPr lang="en"/>
              <a:t>source</a:t>
            </a:r>
            <a:r>
              <a:rPr lang="en"/>
              <a:t> and destination operands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Operands may be registers or one of them may be a memory location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Exchange of contents of 2 </a:t>
            </a:r>
            <a:r>
              <a:rPr lang="en"/>
              <a:t>memory</a:t>
            </a:r>
            <a:r>
              <a:rPr lang="en"/>
              <a:t> locations is not permitted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Immediate data is also not allowed in this </a:t>
            </a:r>
            <a:r>
              <a:rPr lang="en"/>
              <a:t>instruction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XCHG [5000], AX - exchanges data between AX and a memory location [5000H] in the data segment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XCHG BX, AX - </a:t>
            </a:r>
            <a:r>
              <a:rPr lang="en"/>
              <a:t>exchanges data between AX and BX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