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e4f6b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e4f6b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e4f6bf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e4f6bf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e4f6bf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e4f6bf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de4f6bf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de4f6bf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de4f6bf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de4f6bf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e4f6bf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e4f6bf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e4f6bf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e4f6bf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Segmentation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8086 is able to address 1M bytes of physical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memory is divided into a number of logical segments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1M of physical memory is divided into 16 logical segments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segment = 64 K bytes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 bit address in segment register point to the starting address of a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 bit address in offset register point to the specific memory location within a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Starting address of offset register is 0000 H and Maximum value of offset address is FFFF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egment register may go from 0000 H to F000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the range of physical address is 00000H to FFFFFH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kind of segmentation is called non overlapping segments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supports overlapping segments as well.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segmented memory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Though the memory capacity is 1M bytes, 16-bit memory addressing is sufficient to access data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Code, data and stack portions of the same program can be placed in different segments for data and code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Permits a program and its data to be placed in different parts of the memory each time the program is executed -  relocation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5" y="0"/>
            <a:ext cx="75221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Flag Register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flag register - a) condition code or status flags and b) machine control flags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 code flag register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 lower byte of the 16-bit flag register along with the overflow flag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reflects the results of the operations performed by ALU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Control flag register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byte of the flag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Direction flag, interrupt flag, trap flag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933450"/>
            <a:ext cx="70580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flag - Set when the result of any computation is negative.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signed computations, the sign flag = MSB of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Zero flag - Set if the result of the computation or comparison performed by the previous instruction(s) is zero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Parity flag - Set if the lower byte of the result contains even number of 1’s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Carry flag - Set when there is a carry out of MSB (addition) or borrow(Subtraction)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Trap flag - On setting this flag, processor enters the single step execution mode.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execution of each instruction, a trap interrupt is generated and the control is transferred to Trap Interrupt Service Routine.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 flag - If this flag is set, the maskable interrupts are recognised by the CPU, otherwise they are ignored.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Direction flag - used by string manipulation instructions,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DF = 0, the string is processed from lowest address to highest address, auto incrementing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DF = 1, the string is processed from highest address to lowest address, auto decrementing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Auxiliary carry flag - set if there is a carry from the lowest nibble or borrow for the lowest nibble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Overflow flag - set if an overflow occurs, (if the result of a signed operation is large enough to be placed in a destination register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