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f90a3e3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f90a3e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f90a3e3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f90a3e3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f90a3e3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f90a3e3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f90a3e3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f90a3e3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f90a3e3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f90a3e3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f90a3e3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f90a3e3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f90a3e34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f90a3e34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f90a3e34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f90a3e34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Mode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MN/ MX = 1 ;minimum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Control signals are given out by </a:t>
            </a:r>
            <a:r>
              <a:rPr lang="en"/>
              <a:t>processor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 microprocessor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Components - latches, transreceivers, clock generator, memory and IO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Chip selection logic is needed for selecting memory or IO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Transreceivers are bidirectional buffers - data amplifiers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Transreceivers are used to separate the time multiplexed address/ data </a:t>
            </a:r>
            <a:r>
              <a:rPr lang="en"/>
              <a:t>signals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DEN</a:t>
            </a:r>
            <a:r>
              <a:rPr lang="en"/>
              <a:t>, DT/ </a:t>
            </a:r>
            <a:r>
              <a:rPr lang="en" strike="sngStrike"/>
              <a:t>R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DEN - </a:t>
            </a:r>
            <a:r>
              <a:rPr lang="en"/>
              <a:t>valid data is available on the data bus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DT/R - indicates the direction of data from/to the processor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 contains memory, IO devices, and clock generator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 address 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16 data 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octal address latches		to separate the address and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octal data buffers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Timing diagram for read and write cycle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821500" y="2644200"/>
            <a:ext cx="354600" cy="886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9975" y="-738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cycle begins in T1 - ALE and M/</a:t>
            </a:r>
            <a:r>
              <a:rPr lang="en" strike="sngStrike"/>
              <a:t>IO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 address is latched on the local bus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BHE and A0 signals address low, high, or both bytes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T1 to T4, M/IO indicates Memory or IO operation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T2 address is removed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T2, RD control signal is activated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Addressed device enable its data bus drivers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RD goes low and data is available on the data bus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Addressed device will drive the READY pin high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5325" y="-81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cycle - assertion of ALE and address is available in T1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M/IO signal is again asserted to indicate Memory or IO operation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T2, the processor sends the data to be written to the addressed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T2, </a:t>
            </a:r>
            <a:r>
              <a:rPr lang="en" strike="sngStrike"/>
              <a:t>WR</a:t>
            </a:r>
            <a:r>
              <a:rPr lang="en"/>
              <a:t> becomes active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remains on the bus until the middle of T4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BHE and A0 signals are used to select the proper byte(s) of memory or IO word to be read or written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6250" y="-664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 response sequence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HOLD pin is </a:t>
            </a:r>
            <a:r>
              <a:rPr lang="en"/>
              <a:t>checked</a:t>
            </a:r>
            <a:r>
              <a:rPr lang="en"/>
              <a:t> at the end of each bus cycle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it is received active by the processor before T4 of previous cycle or during T1 state of the current cycle, the CPU </a:t>
            </a:r>
            <a:r>
              <a:rPr lang="en"/>
              <a:t>activates</a:t>
            </a:r>
            <a:r>
              <a:rPr lang="en"/>
              <a:t> HLDA in the next clock cycle and for the succeeding bus cycles, the bus will be given to another requesting master.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control of the bus is not regained by the processor </a:t>
            </a:r>
            <a:r>
              <a:rPr lang="en"/>
              <a:t>until the requesting master does not drop the HOLD pin low.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the request is dropped by the requesting master, the HLDA is dropped by the processor at the trailing edge of the next clock.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