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99e4bb2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99e4bb2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89b71dc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89b71dc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99e4bb26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99e4bb26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9e4bb26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99e4bb26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99e4bb26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99e4bb26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99e4bb2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99e4bb2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99e4bb26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99e4bb26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99e4bb26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99e4bb26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99e4bb2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99e4bb2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99e4bb2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99e4bb2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99e4bb2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99e4bb2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99e4bb2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99e4bb2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99e4bb2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99e4bb2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9e4bb2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99e4bb2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99e4bb26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99e4bb26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99e4bb2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99e4bb2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Memory Organization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21" y="0"/>
            <a:ext cx="63439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System Bus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8086 - time multiplexed 16-bit address/ Data bus (AD0-AD15)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Multiplexed 4-bit address/Status bus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Address can be latched using 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demultiplex 20 bit addresses, 3 latches (74373) are required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084" y="0"/>
            <a:ext cx="64178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DEN = low, it indicates that the data is available on the multiplexed bus and both the buffers are enabled to transfer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DIR pin is high, the data available at X pins of 74245 are transferred to Y pins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is transferred from microprocessor to either memory or IO device(write)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DIR is low, the data available at Y pins are transferred to X pins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is received by microprocessor from </a:t>
            </a:r>
            <a:r>
              <a:rPr lang="en"/>
              <a:t>memory</a:t>
            </a:r>
            <a:r>
              <a:rPr lang="en"/>
              <a:t> or IO device ( read)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8086 has 16-bit data bus AD0-AD15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 can be separated from the address and buffered using 2 bidirectional buffers 74245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can be transferred from processor to memory or from memory to processor in case of </a:t>
            </a:r>
            <a:r>
              <a:rPr lang="en"/>
              <a:t>write</a:t>
            </a:r>
            <a:r>
              <a:rPr lang="en"/>
              <a:t> or read operations respectively and hence bidirectional buffers are needed for deriving the data bus.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33" y="0"/>
            <a:ext cx="66157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Mode : Deriving control signals from RD, WR, M/ IO, any combinational logic circuit may be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Maximum mode : a bus controller chip derives all the control signals using </a:t>
            </a:r>
            <a:r>
              <a:rPr lang="en"/>
              <a:t>status</a:t>
            </a:r>
            <a:r>
              <a:rPr lang="en"/>
              <a:t> signals S0, S1, S2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Memory Organisation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28200"/>
            <a:ext cx="8520600" cy="3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= 1M bytes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Odd memory bank(512 Kb) and even memory bank </a:t>
            </a:r>
            <a:r>
              <a:rPr lang="en"/>
              <a:t>(512 Kb)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byte of data with even address is transferred on D7-D0.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byte of data with odd address is transferred on D15-D8.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trike="sngStrike"/>
              <a:t>BHE </a:t>
            </a:r>
            <a:r>
              <a:rPr lang="en"/>
              <a:t>and A0 are used for selection of odd or even or both memory banks.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Instruction is fetched from memory as word (2 bytes).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Both bytes may be operands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Both bytes may be opcode bytes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 of the bytes may be opcode and other may be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above is taken care of by decoder circuit.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output of decoder ckt acts as inputs to the timing and control signals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Timing and control unit derives all the signals required for instruction execution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read or write a complete word from or to memory, if it is located in the even address only on read or write cycle is required.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word is located at an odd address, first memory read/write cycle is needed for accessing the lower byte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 memory cycle is needed for accessing the higher byte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memory cycles are required if the word is located at an odd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efficiency the stack </a:t>
            </a:r>
            <a:r>
              <a:rPr lang="en"/>
              <a:t>should</a:t>
            </a:r>
            <a:r>
              <a:rPr lang="en"/>
              <a:t> be initialised at even address.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 processor can access 2 bytes of data in 1 memory or IO read / write operation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Commercially available - 8 bit memory chips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2 </a:t>
            </a:r>
            <a:r>
              <a:rPr lang="en"/>
              <a:t>memory</a:t>
            </a:r>
            <a:r>
              <a:rPr lang="en"/>
              <a:t> chip with </a:t>
            </a:r>
            <a:r>
              <a:rPr lang="en"/>
              <a:t>parallel</a:t>
            </a:r>
            <a:r>
              <a:rPr lang="en"/>
              <a:t> access of 16 bit data from both the chips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Bits D0-D7 of 16 bit data will be transferred over D0-D7 (lower byte) of 16-bit data bus to/from 8 bit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Bits D8-D15 of 16 bit data will be transferred over D8-D15 (higher byte) of 16-bit data bus to/from 8 bit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A0 and BHE helps in selecting the appropriate memory bank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Explanation about this…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1071563"/>
            <a:ext cx="63055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reserved locations of memory for CPU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FFFF0H to FFFFF H are reserved for operations including jump to initialisation programme and IO processor initialisation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00000H to 003FF H are reserved for Interrupt vector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supports 256 interrupt vectors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interrupt service routine it requires 4 bytes. CS:IP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25 interrupts needs 256 * 4 = 03FF H locations (1 Kb) locations for the complete Interrupt Vector Table.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8086 has time multiplexed address and data signals (combined address and data bus)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maximum utilisation of cpu pins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Demultiplex address and data bus using few latches and transceivers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Processor bus cycle has atleast 4 clock cycles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T1, T2, T3 and T4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Address is transmitted by the processor during T1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T2 - bus is tristated /bus direction is changed for next data read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T3 and T4 - data transfer takes 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 wait states/ idle states are inserted between T3 and T4 if the device is slow and shows not ready signal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Depending upon MN/ MX -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MINIMUM MODE - T1 - ALE is emitted by processor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MAXIMUM MODE - T1 - ALE is emitted by the bus controller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negative edge of the ALE is used to separate address and data bus or status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maximum mode, status lines S0, S1, S2 are used to </a:t>
            </a:r>
            <a:r>
              <a:rPr lang="en"/>
              <a:t>indicate</a:t>
            </a:r>
            <a:r>
              <a:rPr lang="en"/>
              <a:t> the type of operation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S3 to S7 are multiplexed with higher order address bits and the BHE signals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Address is valid during T1 while the status bits S3 to S7 are valid during T2 through T4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 addressing capability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8086 / 8088 can address upto 64KB I/O byte registers or 32K word registers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IO device connected to 8086 can have a </a:t>
            </a:r>
            <a:r>
              <a:rPr lang="en"/>
              <a:t>maximum</a:t>
            </a:r>
            <a:r>
              <a:rPr lang="en"/>
              <a:t> of 16 bit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8086 can access a maximum of 2</a:t>
            </a:r>
            <a:r>
              <a:rPr baseline="30000" lang="en"/>
              <a:t>16</a:t>
            </a:r>
            <a:r>
              <a:rPr lang="en"/>
              <a:t> IO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During T1, IO address appears on A0-A15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A16 to A19 are at logic 0 during the I/O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16 bit register DX is used as 16 bit IO address pointer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can address upto 63Kb IO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Memory mapped IO interfacing, IO device address are treated as memory locations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address bytes are transferred on D7-D0 and odd address bytes are transferred on D15-D8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8 bit io device, all the byte registers in the system should be even addressed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