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dde0c0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dde0c0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de0c0a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de0c0a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de0c0a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de0c0a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dde0c0a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dde0c0a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dde0c0a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dde0c0a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dde0c0a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dde0c0a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ALU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set of 16-bit registers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Segmented memory addressing capability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rich instruction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Powerful interrupt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Fetched instruction queue for overlapped fetching and instruction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BIU - Bus interface unit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EU - Execution unit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BIU - circuit for physical address calculations, predecoding instruction byte queue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bus signals are made available for external interfacing of devices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Responsible for establishing communications with external devices and peripherals including memory via the bus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segment and offset registers (16-bit long), the physical or effective address is calculated which is 20-bit long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333375"/>
            <a:ext cx="84963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53" y="0"/>
            <a:ext cx="40518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segment can have maximum of 64K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Segment value - 1005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Offset values can range from 0000 H to FFFF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Segment register - base address of the segment (CS, DS, ES, 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Offset register - In a segment, the distance of the required memory </a:t>
            </a:r>
            <a:r>
              <a:rPr lang="en"/>
              <a:t>location</a:t>
            </a:r>
            <a:r>
              <a:rPr lang="en"/>
              <a:t> from the base address (IP, BP, BX, SI, DI, SP, or an immediate 16 bit value)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Overlapped fetch and execution cycyles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Predecoded Instrcution byte queue ( 6 bytes long)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the fetched instruction is executed internally the external bus is used to fetch the machine code of the next instruction and place it in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Concurrently, Opcode is fetched by BIU, EU executes the previously decoded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BIU + EU forms a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EU has register set of 8086 except segment register and 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16-bit ALU to </a:t>
            </a:r>
            <a:r>
              <a:rPr lang="en"/>
              <a:t>perform</a:t>
            </a:r>
            <a:r>
              <a:rPr lang="en"/>
              <a:t> arithmetic and logical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16-bit flag register shows the results of execution by ALU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Decoding unit decodes the opcode bytes </a:t>
            </a:r>
            <a:r>
              <a:rPr lang="en"/>
              <a:t>issued by the Instruction byte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Timing and control unit derives the control signals to execute the instruction opcode from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EU may pass the results back to BIU for storing the results in memory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