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f6b0cb9be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f6b0cb9be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f6b0cb9be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f6b0cb9be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f6b0cb9be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f6b0cb9be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f6b0cb9be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f6b0cb9be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f6b0cb9be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f6b0cb9be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f6b0cb9be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f6b0cb9be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f6b0cb9be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f6b0cb9be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f6b0cb9be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f6b0cb9be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f6b0cb9beb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f6b0cb9be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f6b0cb9be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f6b0cb9be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6b0cb9b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6b0cb9b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f6b0cb9beb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f6b0cb9beb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f6b0cb9be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f6b0cb9be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f6b0cb9be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f6b0cb9be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f6b0cb9beb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f6b0cb9beb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16171d94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16171d94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16171d941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16171d941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16171d941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16171d941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16171d941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16171d941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f6b0cb9be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f6b0cb9be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f6b0cb9be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f6b0cb9be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f6b0cb9be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f6b0cb9be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f6b0cb9be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f6b0cb9be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f6b0cb9be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f6b0cb9be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f6b0cb9be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f6b0cb9be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f6b0cb9be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f6b0cb9be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Format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BCD Binary Coded Decimal Data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Binary-coded decimal (BCD) information is stored in either packed or unpacked forms.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Packed BCD data are stored as two digits per byte and unpacked BCD data are stored as one digit per byte.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range of a BCD digit extends from 00002 to 10012, or 0–9 decimal.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Unpacked BCD data are returned from a keypad or keyboard.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Packed BCD data are used for some of the instructions included for BCD addition and subtraction in the instruction set of the microprocessor.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a system requires complex arithmetic, BCD data are seldom used because there is no simple and efficient method of performing complex BCD arithmetic.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413" y="1747838"/>
            <a:ext cx="5591175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225" y="728663"/>
            <a:ext cx="5543550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chemeClr val="dk2"/>
                </a:solidFill>
              </a:rPr>
              <a:t>Byte-sized data</a:t>
            </a:r>
            <a:endParaRPr b="1"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Byte-sized data are stored as unsigned and signed integers.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Figure 1–14 illustrates both the unsigned and signed forms of the byte-sized integer.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he difference in these forms is the weight of the leftmost bit position.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Its value is 128 for the unsigned integer and minus 128 for the signed integer.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the signed integer format, the leftmost bit represents the sign bit of the number, as well as a weight of minus 128.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example, 80H represents a value of 128 as an unsigned number; as a signed number, it represents a value of minus 128.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Unsigned integers range in value from 00H to FFH (0–255). Signed integers range in value from -128 to 0 to + 127.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550" y="1028700"/>
            <a:ext cx="6438900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Whenever a number is two’s complemented, its sign changes from negative to positive or positive to negative.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example, the number 00001000 is a +8.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Its negative value (-8) is found by two’s complementing the +8.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form a two’s complement, first one’s complement the number.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one’s complement a number, invert each bit of a number from zero to one or from one to zero.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Once the one’s complement is formed, the two’s complement is found by adding a one to the one’s complement.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275" y="895350"/>
            <a:ext cx="626745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Byte Sized Data</a:t>
            </a:r>
            <a:endParaRPr/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8838" y="1528763"/>
            <a:ext cx="4886325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Sized Data</a:t>
            </a:r>
            <a:endParaRPr/>
          </a:p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word (16-bits) is formed with two bytes of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least significant byte is always stored in the lowest-numbered memory location, and the most significant byte is stored in the highest.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method of storing a number is called the little endian format.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 alternate method, not used with the Intel family of microprocessors, is called the big endian format.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the big endian format, numbers are stored with the lowest location containing the most significant data.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big endian format is used with the Motorola family of microprocessors.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288" y="195263"/>
            <a:ext cx="7591425" cy="47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ommon computer data formats used with the Intel family of microprocessors are ASCII, Unicode, BCD, signed and unsigned integers, and floating-point numbers (real numbers).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ASCII (American Standard Code for Information Interchange) data represent alphanumeric characters in the memory of a computer system.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standard ASCII code is a 7-bit code, with the eighth and most significant bit used to hold parity in some antiquated systems.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ASCII data are used with a printer, the most significant bits are a 0 for alphanumeric printing and 1 for graphics printing.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 extended ASCII character set is selected by placing a 1 in the leftmost bit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extended ASCII characters store some foreign letters and punctuation, Greek, characters, mathematical characters, box-drawing characters, and other special characters.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8838" y="1528763"/>
            <a:ext cx="4886325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Doubleword-sized data</a:t>
            </a:r>
            <a:endParaRPr/>
          </a:p>
        </p:txBody>
      </p:sp>
      <p:sp>
        <p:nvSpPr>
          <p:cNvPr id="185" name="Google Shape;18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Doubleword-sized data requires four bytes of memory because it is a 32-bit number.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Doubleword data appear as a product after a multiplication and also as a dividend before a division.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the 80386 through the Core2, memory and registers are also 32 bits in width.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813" y="533400"/>
            <a:ext cx="7572375" cy="40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575" y="1543050"/>
            <a:ext cx="603885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Numbers</a:t>
            </a:r>
            <a:endParaRPr/>
          </a:p>
        </p:txBody>
      </p:sp>
      <p:sp>
        <p:nvSpPr>
          <p:cNvPr id="205" name="Google Shape;20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real number, or a floating-point number, as it is often called, contains two parts: a mantissa, significand, or fraction; and an exponent.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4-byte number is called single-precision and the 8-byte form is called double-precision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single-precision form that contains a sign-bit, an 8-bit exponent, and a 24-bit fraction (mantissa)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38225" y="-340075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82350" y="-32590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ASCII Code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638" y="1057275"/>
            <a:ext cx="8086725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locate the alphanumeric code for conversion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find the first digit of the hexadecimal ASCII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find the second digit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example, the capital letter “A” is ASCII code 41H, and the lowercase letter “a” is ASCII code 61H.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locate the alphanumeric code for conversion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find the first digit of the hexadecimal ASCII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find the second digit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For</a:t>
            </a:r>
            <a:r>
              <a:rPr lang="en"/>
              <a:t> e</a:t>
            </a:r>
            <a:r>
              <a:rPr lang="en"/>
              <a:t>xample, the capital letter “A” is ASCII code 41H, and the lowercase letter “a” is ASCII code 61H.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5463" y="785813"/>
            <a:ext cx="5553075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Windows-based applications, since Windows 95, use the Unicode system to store alphanumeric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stores each character as 16-bit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codes 0000H–00FFH are the same as standard ASCII code.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remaining codes, 0100H–FFFFH, are used to store all special characters from many worldwide character sets.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allows software written for the Windows environment to be used in many countries around the world.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ASCII data are most often stored in memory by using a special directive to the assembler program called define byte(s), or DB.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assembler is a program that is used to program a computer in its native binary machine language.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An alternative to DB is the word BYTE.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character string is surrounded by apostrophes (’)—never use the quote (”)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Also notice that the assembler lists the ASCII-coded value for each character to the left of the character string.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the far left is the hexadecimal memory location where the character string is first stored in the memory system.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For example, the character string WHAT is stored beginning at memory address 001D, and the first letter is stored as 57 (W), followed by 68 (H), and so forth.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225" y="995363"/>
            <a:ext cx="4781550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