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5f1ee30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5f1ee30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5f1ee308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5f1ee308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5f1ee308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5f1ee308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5f1ee308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5f1ee308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5f1ee308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5f1ee308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5f1ee308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5f1ee308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5f1ee308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5f1ee308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5f1ee308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5f1ee308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5f1ee308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5f1ee308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5f1ee30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5f1ee30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5f1ee30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5f1ee30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5f1ee30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5f1ee30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5f1ee308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5f1ee308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f1ee308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f1ee308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5f1ee308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5f1ee308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5f1ee3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5f1ee3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5f1ee308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5f1ee308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Systems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.125 decimal is converted to binary.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accomplished with multiplication by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multiplication continues until the fractional remainder is zero.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whole number portions are written as the binary fraction (0.001) in this example.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763" y="3000788"/>
            <a:ext cx="34385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13" y="1377163"/>
            <a:ext cx="34385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325" y="1506288"/>
            <a:ext cx="31623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Binary-coded hexadecimal (BCH) is used to represent hexadecimal data in binary code.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binary-coded hexadecimal number is a hexadecimal number written so that each digit is represented by a 4-bit binary number.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Hexadecimal numbers are represented in BCH code by converting each digit to BCH code with a space between each coded digit.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447675"/>
            <a:ext cx="49339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38" y="1895475"/>
            <a:ext cx="62579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Complements 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times, data are stored in complement form to represent negative numbers. There are two systems that are used to represent negative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radix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radix - 1 complements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earliest system was the radix -1 complement, in which each digit of the number is subtracted from the radix -1 to generate the radix -1 complement to represent a negative number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 complement and 15s complement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88" y="1324613"/>
            <a:ext cx="16097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form the radix complement, first find the radix -1 complement, and then add a one to the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prove that a 0100 1000 is the inverse (negative) of a 1011 1000, add the two together to form an 8-digit result.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ninth digit is dropped and the result is zero because a 0100 1000 is a positive 72, while a 1011 1000 is a negative 72.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same technique applies to any number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175" y="1578850"/>
            <a:ext cx="25717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inverse of a 345 hexadecimal is found by first fifteen’s complementing the number, and then by adding one to the result to form the sixteen’s complement.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before, if the original 3-digit number 345 is added to the inverse of CBB, the result is a 3-digit 000.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before, the fourth bit (carry) is dropped.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proves that 345 is the inverse of CBB.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525" y="2681963"/>
            <a:ext cx="30670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digits of a number system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Conversions between decimal and binary, decimal and hexadecimal, and binary and hexadecimal.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decimal (base 10) number is constructed with 10 digits: 0 through 9. The first digit in any numbering system is always zero.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a base 8 (octal) number contains 8 digits: 0 through 7; a base 2 (binary) number contains 2 digits: 0 and 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base of a number exceeds 10, the additional digits use the letters of the alphabet, beginning with an 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example, a base 12 number contains 10 digits: 0 through 9, followed by A for 10 and B for 11.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numbers are constructed by using positional notation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units position has a weight of 10</a:t>
            </a:r>
            <a:r>
              <a:rPr baseline="30000" lang="en"/>
              <a:t>0</a:t>
            </a:r>
            <a:r>
              <a:rPr lang="en"/>
              <a:t>, or 1; the tens position has weight of 10</a:t>
            </a:r>
            <a:r>
              <a:rPr baseline="30000" lang="en"/>
              <a:t>1</a:t>
            </a:r>
            <a:r>
              <a:rPr lang="en"/>
              <a:t>, or 10; and the hundreds position has a weight of 10</a:t>
            </a:r>
            <a:r>
              <a:rPr baseline="30000" lang="en"/>
              <a:t>2</a:t>
            </a:r>
            <a:r>
              <a:rPr lang="en"/>
              <a:t>, or 100. The exponential powers of the positions are critical for understanding numbers in other numbering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138" y="3126213"/>
            <a:ext cx="50006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decimal system, positions to the right of the decimal point have negative powers. The first digit to the right of the decimal point has a value of 10-1, or 0.1.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binary system the first digit to the right of the binary point has a value of 2-1, or 0.5.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general, the principles that apply to decimal numbers also apply to numbers in any other number system.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convert from any number base to decimal, determine the weights or values of each position of the number, and then sum the weights to form the decimal equivalent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25" y="2845863"/>
            <a:ext cx="33147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300" y="2779188"/>
            <a:ext cx="36957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63" y="1250875"/>
            <a:ext cx="58769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75" y="2929800"/>
            <a:ext cx="33718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Whole Number Conversion from Decimal.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Divide the decimal number by the radix (number base).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the remainder (first remainder is the least significant digit).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steps 1 and 2 until the quotient is zero.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convert a 10 decimal to binary, divide it by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result is written as 10102 from the bottom to the top.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6588"/>
            <a:ext cx="40576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65875"/>
            <a:ext cx="63055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850" y="2085975"/>
            <a:ext cx="43624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from a Decimal Fraction.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algorithm for conversion from a decimal fraction is as follows: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Multiply the decimal fraction by the radix (number base).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Save the whole number portion of the result (even if zero) as a digit. Note that the first result is written immediately to the right of the radix point.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Repeat steps 1 and 2, using the fractional part of step 2 until the fractional part of step 2 is zero.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