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2eb356df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2eb356df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eb356d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2eb356d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2eb356d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2eb356d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2eb356df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2eb356d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2eb356df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2eb356d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2eb356df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2eb356df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eb356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eb356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2eb356d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2eb356d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eb356d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eb356d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eb356d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2eb356d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2eb356d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2eb356d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2eb356d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2eb356d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2eb356d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2eb356d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eb356d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2eb356d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 : Shift logical right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Performs bit-wise right shifts on the operand word or byte that may reside in a register or a memory location, by the specified count in the instruction and inserts zero in the shifted positions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result is stored in the destination operand.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SAR: Shift Arithmetic Right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Performs right shifts on the operand word or byte that may be a register or a memory location by the specified count in the instruction.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inserts the MSbit of the operand in the newly inserted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 is stored in the destination operand.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the condition code flags are affected.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shift operation shifts the operand through the carry flag.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ROR: Rotate right without carry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Rotates the contents of the destination operand to the right (bit-wise) either by one or by the count specified in CL, excluding carry.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 bit is pushed into the carry flag and simultaneously it is </a:t>
            </a:r>
            <a:r>
              <a:rPr lang="en"/>
              <a:t>transferred</a:t>
            </a:r>
            <a:r>
              <a:rPr lang="en"/>
              <a:t> into the MS bit position at each operation.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remaining bits are shifted right by the specified positions.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PF, SF, ZF flags are left unchanged by the rotate operation.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Operand may be a register, memory location, but it cannot be an immediate operand.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Destination operand may be a register (except a segment register) or a memory location.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ROL: Rotate left without carry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Rotates the content of the destination operand to the left by the specified count excluding carry.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MS bit is pushed into the carry flag as well as the LS bit </a:t>
            </a:r>
            <a:r>
              <a:rPr lang="en"/>
              <a:t>position</a:t>
            </a:r>
            <a:r>
              <a:rPr lang="en"/>
              <a:t> at each operation.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remaining bits are shifted left subsequently by the specified count </a:t>
            </a:r>
            <a:r>
              <a:rPr lang="en"/>
              <a:t>positions.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PF, SF and ZF flags are left unchanged.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Operand may be a register or a memory location.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RCR: Rotate right through carry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Rotates the contents (bit-wise) of the destination operand right by the specified count through carry flag.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operation, the carry flag is pushed into the MSB of the operand and LSB is pushed into the carry flag.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remaining bits are </a:t>
            </a:r>
            <a:r>
              <a:rPr lang="en"/>
              <a:t>shifted</a:t>
            </a:r>
            <a:r>
              <a:rPr lang="en"/>
              <a:t> right by the specified count positions.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SF, PF and ZF are left unchanged.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Operand may be a register or a memory location.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RCL: Rotate left through carry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instruction rotates the contents of the destination operand left by the specified count through the carry flag.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carry flag is pushed into LSB and the MSB of the operand is pushed into carry flag.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remaining bits are shifted left by the specified positions.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SF, PF, ZF are left unchanged.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Operand may be a register or a memory location.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count for rotation or </a:t>
            </a:r>
            <a:r>
              <a:rPr lang="en"/>
              <a:t>shifting</a:t>
            </a:r>
            <a:r>
              <a:rPr lang="en"/>
              <a:t> is either 1 or is specified using register CL, in case of all the shift and rotate </a:t>
            </a:r>
            <a:r>
              <a:rPr lang="en"/>
              <a:t>instructions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instructions, bit by bit shift and rotate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the result, all condition code flags are affected.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Logical operations - AND, OR, NOT, XOR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AND: Logical AND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operand - immediate, register, memory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Destination - register, memory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Bit by bit AND of source and destination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 is stored in the destination operand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Least</a:t>
            </a:r>
            <a:r>
              <a:rPr lang="en"/>
              <a:t> one of the operands should be a register or memory operand.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the operands cannot be memory locations or immediate operands.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immediate operand cannot be a destination operand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AX, 0008H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AX, BX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AX, [5000H]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[5000H], DX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AX = 3F0F 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 is 0008H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OR: Logical OR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AX, 0098H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AX, BX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AX, [5000H]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[5000H], 0008H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AX = 3F0F 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 is 3F9F 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NOT: Logical invert	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Complements the contents of an operand register or a memory location, bit by bit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[5000H]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AX = 200F 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 is DFF0H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XOR: logical exclusive OR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XOR operation gives a high output, when the 2 input bits are </a:t>
            </a:r>
            <a:r>
              <a:rPr lang="en"/>
              <a:t>dissimilar.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Otherwise the output is zero.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XOR AX, 0098H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XOR AX, BX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XOR AX, [5000H]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AX = 3F0F 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 = 3F97 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TEST: Logical compare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AND operation on the 2 operands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bit of the result is set to 1, if the corresponding bits of both operands are 1, else the result bit is set to zero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OF, CF, SF, ZF, and PF Flags are affected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Operands may be registers, memory, or immediate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AX, BX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[0500], 06H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[BX][DI], CX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SHL/ SAL : Shift logical/ Shift arithmetic left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the operand word or byte - bit by bit to the left and insert zeros in the newly introduced LSbits.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Shift and Rotate instructions, the count is either 1 or specified by register CL.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Operand can be a register or memory location but not immediate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flags are affected depending upon the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Shift is through carry flag.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