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f820ec3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f820ec3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f820ec39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f820ec3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f820ec3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f820ec3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f820ec39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f820ec3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f820ec39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f820ec39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f820ec39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f820ec39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f820ec3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f820ec3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Mode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2250" y="-886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MN/ </a:t>
            </a:r>
            <a:r>
              <a:rPr lang="en" strike="sngStrike"/>
              <a:t>MX</a:t>
            </a:r>
            <a:r>
              <a:rPr lang="en"/>
              <a:t> = ground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Processor derives status signals S0, S1, S2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status information, bus controller derives the control signals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 1 microprocessor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components are same as that of minimum mode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Bus controller chip (8288) is an additional component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86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information from </a:t>
            </a:r>
            <a:r>
              <a:rPr lang="en"/>
              <a:t>status</a:t>
            </a:r>
            <a:r>
              <a:rPr lang="en"/>
              <a:t> lines given by processor, derives control signals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RD</a:t>
            </a:r>
            <a:r>
              <a:rPr lang="en"/>
              <a:t>, </a:t>
            </a:r>
            <a:r>
              <a:rPr lang="en" strike="sngStrike"/>
              <a:t>WR</a:t>
            </a:r>
            <a:r>
              <a:rPr lang="en"/>
              <a:t> (for memory and IO devices), </a:t>
            </a:r>
            <a:r>
              <a:rPr lang="en" strike="sngStrike"/>
              <a:t>DEN</a:t>
            </a:r>
            <a:r>
              <a:rPr lang="en"/>
              <a:t>, DT/</a:t>
            </a:r>
            <a:r>
              <a:rPr lang="en" strike="sngStrike"/>
              <a:t>R</a:t>
            </a:r>
            <a:r>
              <a:rPr lang="en"/>
              <a:t>, ALE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Input to BC chip is S2, S1, S0 and CLK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to BC chip is ALE, DEN, DT/</a:t>
            </a:r>
            <a:r>
              <a:rPr lang="en" strike="sngStrike"/>
              <a:t>R</a:t>
            </a:r>
            <a:r>
              <a:rPr lang="en"/>
              <a:t>, </a:t>
            </a:r>
            <a:r>
              <a:rPr lang="en" strike="sngStrike"/>
              <a:t>MRDC, MWTC, AMWC, IORC, IOWC, and AIOWC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AEN,</a:t>
            </a:r>
            <a:r>
              <a:rPr lang="en"/>
              <a:t> IOB, CEN pins are used for multiprocessor modes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MCE/ PDEN depends upon the status of the IOB pin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IORC, IOWC - IO read and write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signals enable an IO interface to read or write the data from or to the addressed 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MRDC, MWTC - memory read and memory write command signals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AIOWC, AMWTC</a:t>
            </a:r>
            <a:r>
              <a:rPr lang="en"/>
              <a:t> are advanced signals of same memory read and write, activated one clock cycle earlier than </a:t>
            </a:r>
            <a:r>
              <a:rPr lang="en" strike="sngStrike"/>
              <a:t>IOWC, MWTC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address/data and address/status timings are similar t minimum mode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ALE is asserted in T1.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4075" y="-960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17050" y="-664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Timings for </a:t>
            </a:r>
            <a:r>
              <a:rPr lang="en" strike="sngStrike"/>
              <a:t>RQ/ GT</a:t>
            </a:r>
            <a:r>
              <a:rPr lang="en"/>
              <a:t> Signals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request / grant response sequence contains a </a:t>
            </a:r>
            <a:r>
              <a:rPr lang="en"/>
              <a:t>series of 3 pulses.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request /grant pins are checked at each rising pulse of clock input.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a request is detected and if the conditions for valid HOLD request are satisfied, the processor issues a grant pulse over the RQ/ GT0 during T4 or T1 state.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the requesting master receives this pulse, it accepts the control of the bus. The requesting master uses the bus till it requires.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it is ready to relinquish the bus, it sends a release pulse to the processor (host) using the </a:t>
            </a:r>
            <a:r>
              <a:rPr lang="en" strike="sngStrike"/>
              <a:t>RQ/GT</a:t>
            </a:r>
            <a:r>
              <a:rPr lang="en"/>
              <a:t> pin.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