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349" r:id="rId2"/>
    <p:sldId id="388" r:id="rId3"/>
    <p:sldId id="415" r:id="rId4"/>
    <p:sldId id="416" r:id="rId5"/>
    <p:sldId id="418" r:id="rId6"/>
    <p:sldId id="419" r:id="rId7"/>
    <p:sldId id="420" r:id="rId8"/>
    <p:sldId id="421" r:id="rId9"/>
    <p:sldId id="422" r:id="rId10"/>
    <p:sldId id="423" r:id="rId11"/>
    <p:sldId id="424" r:id="rId12"/>
    <p:sldId id="425" r:id="rId13"/>
    <p:sldId id="427" r:id="rId14"/>
    <p:sldId id="428" r:id="rId15"/>
    <p:sldId id="429" r:id="rId16"/>
    <p:sldId id="432" r:id="rId17"/>
    <p:sldId id="426" r:id="rId18"/>
    <p:sldId id="430" r:id="rId19"/>
    <p:sldId id="431" r:id="rId20"/>
    <p:sldId id="387" r:id="rId2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64659" autoAdjust="0"/>
  </p:normalViewPr>
  <p:slideViewPr>
    <p:cSldViewPr snapToGrid="0">
      <p:cViewPr varScale="1">
        <p:scale>
          <a:sx n="60" d="100"/>
          <a:sy n="60" d="100"/>
        </p:scale>
        <p:origin x="840" y="44"/>
      </p:cViewPr>
      <p:guideLst>
        <p:guide orient="horz" pos="2160"/>
        <p:guide pos="3840"/>
      </p:guideLst>
    </p:cSldViewPr>
  </p:slideViewPr>
  <p:notesTextViewPr>
    <p:cViewPr>
      <p:scale>
        <a:sx n="1" d="1"/>
        <a:sy n="1" d="1"/>
      </p:scale>
      <p:origin x="0" y="0"/>
    </p:cViewPr>
  </p:notesTextViewPr>
  <p:sorterViewPr>
    <p:cViewPr>
      <p:scale>
        <a:sx n="100" d="100"/>
        <a:sy n="100" d="100"/>
      </p:scale>
      <p:origin x="0" y="-13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B0FF3E-45F1-43B8-B345-4BDBBF07A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en-IN"/>
          </a:p>
        </p:txBody>
      </p:sp>
      <p:sp>
        <p:nvSpPr>
          <p:cNvPr id="3" name="Date Placeholder 2">
            <a:extLst>
              <a:ext uri="{FF2B5EF4-FFF2-40B4-BE49-F238E27FC236}">
                <a16:creationId xmlns:a16="http://schemas.microsoft.com/office/drawing/2014/main" id="{92DF9A75-C077-45A9-825E-C6B04B24026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FC76006B-1609-407B-B4DF-18FB2F915E3A}" type="datetimeFigureOut">
              <a:rPr lang="en-IN"/>
              <a:pPr>
                <a:defRPr/>
              </a:pPr>
              <a:t>21-08-2024</a:t>
            </a:fld>
            <a:endParaRPr lang="en-IN"/>
          </a:p>
        </p:txBody>
      </p:sp>
      <p:sp>
        <p:nvSpPr>
          <p:cNvPr id="4" name="Slide Image Placeholder 3">
            <a:extLst>
              <a:ext uri="{FF2B5EF4-FFF2-40B4-BE49-F238E27FC236}">
                <a16:creationId xmlns:a16="http://schemas.microsoft.com/office/drawing/2014/main" id="{B044B7DB-FF18-4A40-95A7-12719871AEC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A0B1F00B-FA20-45A0-A39A-D2F9BA9BC8A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D1AAE3A7-313B-45A8-AABB-7D725AC4821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en-IN"/>
          </a:p>
        </p:txBody>
      </p:sp>
      <p:sp>
        <p:nvSpPr>
          <p:cNvPr id="7" name="Slide Number Placeholder 6">
            <a:extLst>
              <a:ext uri="{FF2B5EF4-FFF2-40B4-BE49-F238E27FC236}">
                <a16:creationId xmlns:a16="http://schemas.microsoft.com/office/drawing/2014/main" id="{2F5BA41B-7414-4071-80A8-BD8925D23974}"/>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ea typeface="+mn-ea"/>
              </a:defRPr>
            </a:lvl1pPr>
          </a:lstStyle>
          <a:p>
            <a:pPr>
              <a:defRPr/>
            </a:pPr>
            <a:fld id="{8E2244FC-7632-47D8-9188-518A72FB3A93}"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80D0A25C-BBA7-4C07-85D4-8127069AFCB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fontAlgn="base">
              <a:spcBef>
                <a:spcPct val="0"/>
              </a:spcBef>
              <a:spcAft>
                <a:spcPct val="0"/>
              </a:spcAft>
            </a:pPr>
            <a:fld id="{BB1C32B4-B99F-4B38-8D2C-C7DB36F7BACE}" type="slidenum">
              <a:rPr lang="en-US" altLang="en-US" smtClean="0">
                <a:solidFill>
                  <a:srgbClr val="FFFFFF"/>
                </a:solidFill>
                <a:ea typeface="Microsoft YaHei" panose="020B0503020204020204" pitchFamily="34" charset="-122"/>
                <a:cs typeface="Arial" panose="020B0604020202020204" pitchFamily="34" charset="0"/>
              </a:rPr>
              <a:pPr fontAlgn="base">
                <a:spcBef>
                  <a:spcPct val="0"/>
                </a:spcBef>
                <a:spcAft>
                  <a:spcPct val="0"/>
                </a:spcAft>
              </a:pPr>
              <a:t>1</a:t>
            </a:fld>
            <a:endParaRPr lang="en-US" altLang="en-US">
              <a:solidFill>
                <a:srgbClr val="FFFFFF"/>
              </a:solidFill>
              <a:ea typeface="Microsoft YaHei" panose="020B0503020204020204" pitchFamily="34" charset="-122"/>
              <a:cs typeface="Arial" panose="020B0604020202020204" pitchFamily="34" charset="0"/>
            </a:endParaRPr>
          </a:p>
        </p:txBody>
      </p:sp>
      <p:sp>
        <p:nvSpPr>
          <p:cNvPr id="4099" name="Rectangle 2">
            <a:extLst>
              <a:ext uri="{FF2B5EF4-FFF2-40B4-BE49-F238E27FC236}">
                <a16:creationId xmlns:a16="http://schemas.microsoft.com/office/drawing/2014/main" id="{56EBBCFE-8E96-47C3-B77E-8D9F8486049C}"/>
              </a:ext>
            </a:extLst>
          </p:cNvPr>
          <p:cNvSpPr>
            <a:spLocks noGrp="1" noRot="1" noChangeAspect="1" noChangeArrowheads="1" noTextEdit="1"/>
          </p:cNvSpPr>
          <p:nvPr>
            <p:ph type="sldImg"/>
          </p:nvPr>
        </p:nvSpPr>
        <p:spPr bwMode="auto">
          <a:xfrm>
            <a:off x="2830513" y="566738"/>
            <a:ext cx="5037137" cy="2833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0" name="Rectangle 3">
            <a:extLst>
              <a:ext uri="{FF2B5EF4-FFF2-40B4-BE49-F238E27FC236}">
                <a16:creationId xmlns:a16="http://schemas.microsoft.com/office/drawing/2014/main" id="{C340F232-9272-4D30-B1C5-19585A2A4AAE}"/>
              </a:ext>
            </a:extLst>
          </p:cNvPr>
          <p:cNvSpPr>
            <a:spLocks noGrp="1" noChangeArrowheads="1"/>
          </p:cNvSpPr>
          <p:nvPr>
            <p:ph type="body" idx="1"/>
          </p:nvPr>
        </p:nvSpPr>
        <p:spPr bwMode="auto">
          <a:xfrm>
            <a:off x="1425575" y="3589338"/>
            <a:ext cx="7842250" cy="34004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73214" indent="0" algn="ctr">
              <a:buNone/>
              <a:defRPr/>
            </a:lvl2pPr>
            <a:lvl3pPr marL="946429" indent="0" algn="ctr">
              <a:buNone/>
              <a:defRPr/>
            </a:lvl3pPr>
            <a:lvl4pPr marL="1419643" indent="0" algn="ctr">
              <a:buNone/>
              <a:defRPr/>
            </a:lvl4pPr>
            <a:lvl5pPr marL="1892858" indent="0" algn="ctr">
              <a:buNone/>
              <a:defRPr/>
            </a:lvl5pPr>
            <a:lvl6pPr marL="2366071" indent="0" algn="ctr">
              <a:buNone/>
              <a:defRPr/>
            </a:lvl6pPr>
            <a:lvl7pPr marL="2839286" indent="0" algn="ctr">
              <a:buNone/>
              <a:defRPr/>
            </a:lvl7pPr>
            <a:lvl8pPr marL="3312500" indent="0" algn="ctr">
              <a:buNone/>
              <a:defRPr/>
            </a:lvl8pPr>
            <a:lvl9pPr marL="3785715" indent="0" algn="ctr">
              <a:buNone/>
              <a:defRPr/>
            </a:lvl9pPr>
          </a:lstStyle>
          <a:p>
            <a:r>
              <a:rPr lang="en-US"/>
              <a:t>Click to edit Master subtitle style</a:t>
            </a:r>
          </a:p>
        </p:txBody>
      </p:sp>
      <p:sp>
        <p:nvSpPr>
          <p:cNvPr id="4" name="Slide Number Placeholder 1">
            <a:extLst>
              <a:ext uri="{FF2B5EF4-FFF2-40B4-BE49-F238E27FC236}">
                <a16:creationId xmlns:a16="http://schemas.microsoft.com/office/drawing/2014/main" id="{E1A18FDD-F8FB-48EC-81A5-05675859B259}"/>
              </a:ext>
            </a:extLst>
          </p:cNvPr>
          <p:cNvSpPr>
            <a:spLocks noGrp="1" noChangeArrowheads="1"/>
          </p:cNvSpPr>
          <p:nvPr>
            <p:ph type="sldNum" sz="quarter" idx="10"/>
          </p:nvPr>
        </p:nvSpPr>
        <p:spPr>
          <a:ln/>
        </p:spPr>
        <p:txBody>
          <a:bodyPr/>
          <a:lstStyle>
            <a:lvl1pPr>
              <a:defRPr/>
            </a:lvl1pPr>
          </a:lstStyle>
          <a:p>
            <a:pPr>
              <a:defRPr/>
            </a:pPr>
            <a:fld id="{C8EB7D1E-6DF6-4752-A710-C2698E234EA9}" type="slidenum">
              <a:rPr lang="en-US" altLang="en-US"/>
              <a:pPr>
                <a:defRPr/>
              </a:pPr>
              <a:t>‹#›</a:t>
            </a:fld>
            <a:endParaRPr lang="en-US" altLang="en-US"/>
          </a:p>
        </p:txBody>
      </p:sp>
    </p:spTree>
    <p:extLst>
      <p:ext uri="{BB962C8B-B14F-4D97-AF65-F5344CB8AC3E}">
        <p14:creationId xmlns:p14="http://schemas.microsoft.com/office/powerpoint/2010/main" val="2695310849"/>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4D010446-F860-4F3D-948B-F1CB62DAD8C3}"/>
              </a:ext>
            </a:extLst>
          </p:cNvPr>
          <p:cNvSpPr>
            <a:spLocks noGrp="1" noChangeArrowheads="1"/>
          </p:cNvSpPr>
          <p:nvPr>
            <p:ph type="sldNum" sz="quarter" idx="10"/>
          </p:nvPr>
        </p:nvSpPr>
        <p:spPr>
          <a:ln/>
        </p:spPr>
        <p:txBody>
          <a:bodyPr/>
          <a:lstStyle>
            <a:lvl1pPr>
              <a:defRPr/>
            </a:lvl1pPr>
          </a:lstStyle>
          <a:p>
            <a:pPr>
              <a:defRPr/>
            </a:pPr>
            <a:fld id="{5460BF4A-F59E-4280-A7A6-64CB8CE96F7C}" type="slidenum">
              <a:rPr lang="en-US" altLang="en-US"/>
              <a:pPr>
                <a:defRPr/>
              </a:pPr>
              <a:t>‹#›</a:t>
            </a:fld>
            <a:endParaRPr lang="en-US" altLang="en-US"/>
          </a:p>
        </p:txBody>
      </p:sp>
    </p:spTree>
    <p:extLst>
      <p:ext uri="{BB962C8B-B14F-4D97-AF65-F5344CB8AC3E}">
        <p14:creationId xmlns:p14="http://schemas.microsoft.com/office/powerpoint/2010/main" val="360091643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3801" y="228601"/>
            <a:ext cx="27686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8001" y="228601"/>
            <a:ext cx="8102600" cy="58975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06C3F708-910D-4DCD-8992-E27117BDD6EB}"/>
              </a:ext>
            </a:extLst>
          </p:cNvPr>
          <p:cNvSpPr>
            <a:spLocks noGrp="1" noChangeArrowheads="1"/>
          </p:cNvSpPr>
          <p:nvPr>
            <p:ph type="sldNum" sz="quarter" idx="10"/>
          </p:nvPr>
        </p:nvSpPr>
        <p:spPr>
          <a:ln/>
        </p:spPr>
        <p:txBody>
          <a:bodyPr/>
          <a:lstStyle>
            <a:lvl1pPr>
              <a:defRPr/>
            </a:lvl1pPr>
          </a:lstStyle>
          <a:p>
            <a:pPr>
              <a:defRPr/>
            </a:pPr>
            <a:fld id="{A6700381-DB6F-4CC2-BA01-AFC70A81282F}" type="slidenum">
              <a:rPr lang="en-US" altLang="en-US"/>
              <a:pPr>
                <a:defRPr/>
              </a:pPr>
              <a:t>‹#›</a:t>
            </a:fld>
            <a:endParaRPr lang="en-US" altLang="en-US"/>
          </a:p>
        </p:txBody>
      </p:sp>
    </p:spTree>
    <p:extLst>
      <p:ext uri="{BB962C8B-B14F-4D97-AF65-F5344CB8AC3E}">
        <p14:creationId xmlns:p14="http://schemas.microsoft.com/office/powerpoint/2010/main" val="411200233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1">
            <a:extLst>
              <a:ext uri="{FF2B5EF4-FFF2-40B4-BE49-F238E27FC236}">
                <a16:creationId xmlns:a16="http://schemas.microsoft.com/office/drawing/2014/main" id="{7A3B895D-DF92-43DD-AE17-443AF10090C4}"/>
              </a:ext>
            </a:extLst>
          </p:cNvPr>
          <p:cNvSpPr>
            <a:spLocks noGrp="1" noChangeArrowheads="1"/>
          </p:cNvSpPr>
          <p:nvPr>
            <p:ph type="sldNum" sz="quarter" idx="10"/>
          </p:nvPr>
        </p:nvSpPr>
        <p:spPr>
          <a:ln/>
        </p:spPr>
        <p:txBody>
          <a:bodyPr/>
          <a:lstStyle>
            <a:lvl1pPr>
              <a:defRPr/>
            </a:lvl1pPr>
          </a:lstStyle>
          <a:p>
            <a:pPr>
              <a:defRPr/>
            </a:pPr>
            <a:fld id="{F6F67F06-8C13-4734-9C58-547A6022B2C5}" type="slidenum">
              <a:rPr lang="en-US" altLang="en-US"/>
              <a:pPr>
                <a:defRPr/>
              </a:pPr>
              <a:t>‹#›</a:t>
            </a:fld>
            <a:endParaRPr lang="en-US" altLang="en-US"/>
          </a:p>
        </p:txBody>
      </p:sp>
    </p:spTree>
    <p:extLst>
      <p:ext uri="{BB962C8B-B14F-4D97-AF65-F5344CB8AC3E}">
        <p14:creationId xmlns:p14="http://schemas.microsoft.com/office/powerpoint/2010/main" val="36650368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175" b="1" cap="all"/>
            </a:lvl1pPr>
          </a:lstStyle>
          <a:p>
            <a:r>
              <a:rPr lang="en-US"/>
              <a:t>Click to edit Master title style</a:t>
            </a:r>
          </a:p>
        </p:txBody>
      </p:sp>
      <p:sp>
        <p:nvSpPr>
          <p:cNvPr id="3" name="Text Placeholder 2"/>
          <p:cNvSpPr>
            <a:spLocks noGrp="1"/>
          </p:cNvSpPr>
          <p:nvPr>
            <p:ph type="body" idx="1"/>
          </p:nvPr>
        </p:nvSpPr>
        <p:spPr>
          <a:xfrm>
            <a:off x="963084" y="2906714"/>
            <a:ext cx="10363200" cy="1500187"/>
          </a:xfrm>
        </p:spPr>
        <p:txBody>
          <a:bodyPr anchor="b"/>
          <a:lstStyle>
            <a:lvl1pPr marL="0" indent="0">
              <a:buNone/>
              <a:defRPr sz="2087"/>
            </a:lvl1pPr>
            <a:lvl2pPr marL="473214" indent="0">
              <a:buNone/>
              <a:defRPr sz="1906"/>
            </a:lvl2pPr>
            <a:lvl3pPr marL="946429" indent="0">
              <a:buNone/>
              <a:defRPr sz="1634"/>
            </a:lvl3pPr>
            <a:lvl4pPr marL="1419643" indent="0">
              <a:buNone/>
              <a:defRPr sz="1452"/>
            </a:lvl4pPr>
            <a:lvl5pPr marL="1892858" indent="0">
              <a:buNone/>
              <a:defRPr sz="1452"/>
            </a:lvl5pPr>
            <a:lvl6pPr marL="2366071" indent="0">
              <a:buNone/>
              <a:defRPr sz="1452"/>
            </a:lvl6pPr>
            <a:lvl7pPr marL="2839286" indent="0">
              <a:buNone/>
              <a:defRPr sz="1452"/>
            </a:lvl7pPr>
            <a:lvl8pPr marL="3312500" indent="0">
              <a:buNone/>
              <a:defRPr sz="1452"/>
            </a:lvl8pPr>
            <a:lvl9pPr marL="3785715" indent="0">
              <a:buNone/>
              <a:defRPr sz="1452"/>
            </a:lvl9pPr>
          </a:lstStyle>
          <a:p>
            <a:pPr lvl="0"/>
            <a:r>
              <a:rPr lang="en-US"/>
              <a:t>Click to edit Master text styles</a:t>
            </a:r>
          </a:p>
        </p:txBody>
      </p:sp>
      <p:sp>
        <p:nvSpPr>
          <p:cNvPr id="4" name="Slide Number Placeholder 1">
            <a:extLst>
              <a:ext uri="{FF2B5EF4-FFF2-40B4-BE49-F238E27FC236}">
                <a16:creationId xmlns:a16="http://schemas.microsoft.com/office/drawing/2014/main" id="{43935024-D5B8-4870-8B59-743A525F27A7}"/>
              </a:ext>
            </a:extLst>
          </p:cNvPr>
          <p:cNvSpPr>
            <a:spLocks noGrp="1" noChangeArrowheads="1"/>
          </p:cNvSpPr>
          <p:nvPr>
            <p:ph type="sldNum" sz="quarter" idx="10"/>
          </p:nvPr>
        </p:nvSpPr>
        <p:spPr>
          <a:ln/>
        </p:spPr>
        <p:txBody>
          <a:bodyPr/>
          <a:lstStyle>
            <a:lvl1pPr>
              <a:defRPr/>
            </a:lvl1pPr>
          </a:lstStyle>
          <a:p>
            <a:pPr>
              <a:defRPr/>
            </a:pPr>
            <a:fld id="{C6B8AA0B-A091-4E4F-BAA0-ED98D21E9ECD}" type="slidenum">
              <a:rPr lang="en-US" altLang="en-US"/>
              <a:pPr>
                <a:defRPr/>
              </a:pPr>
              <a:t>‹#›</a:t>
            </a:fld>
            <a:endParaRPr lang="en-US" altLang="en-US"/>
          </a:p>
        </p:txBody>
      </p:sp>
    </p:spTree>
    <p:extLst>
      <p:ext uri="{BB962C8B-B14F-4D97-AF65-F5344CB8AC3E}">
        <p14:creationId xmlns:p14="http://schemas.microsoft.com/office/powerpoint/2010/main" val="37226204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295401"/>
            <a:ext cx="5384800" cy="4830763"/>
          </a:xfrm>
        </p:spPr>
        <p:txBody>
          <a:bodyPr/>
          <a:lstStyle>
            <a:lvl1pPr>
              <a:defRPr sz="2904"/>
            </a:lvl1pPr>
            <a:lvl2pPr>
              <a:defRPr sz="2451"/>
            </a:lvl2pPr>
            <a:lvl3pPr>
              <a:defRPr sz="2087"/>
            </a:lvl3pPr>
            <a:lvl4pPr>
              <a:defRPr sz="1906"/>
            </a:lvl4pPr>
            <a:lvl5pPr>
              <a:defRPr sz="1906"/>
            </a:lvl5pPr>
            <a:lvl6pPr>
              <a:defRPr sz="1906"/>
            </a:lvl6pPr>
            <a:lvl7pPr>
              <a:defRPr sz="1906"/>
            </a:lvl7pPr>
            <a:lvl8pPr>
              <a:defRPr sz="1906"/>
            </a:lvl8pPr>
            <a:lvl9pPr>
              <a:defRPr sz="1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1">
            <a:extLst>
              <a:ext uri="{FF2B5EF4-FFF2-40B4-BE49-F238E27FC236}">
                <a16:creationId xmlns:a16="http://schemas.microsoft.com/office/drawing/2014/main" id="{7C2577CE-8A3A-4487-A5F7-3588E8D3B83B}"/>
              </a:ext>
            </a:extLst>
          </p:cNvPr>
          <p:cNvSpPr>
            <a:spLocks noGrp="1" noChangeArrowheads="1"/>
          </p:cNvSpPr>
          <p:nvPr>
            <p:ph type="sldNum" sz="quarter" idx="10"/>
          </p:nvPr>
        </p:nvSpPr>
        <p:spPr>
          <a:ln/>
        </p:spPr>
        <p:txBody>
          <a:bodyPr/>
          <a:lstStyle>
            <a:lvl1pPr>
              <a:defRPr/>
            </a:lvl1pPr>
          </a:lstStyle>
          <a:p>
            <a:pPr>
              <a:defRPr/>
            </a:pPr>
            <a:fld id="{6D985FED-0574-4120-A240-E2935F6A5329}" type="slidenum">
              <a:rPr lang="en-US" altLang="en-US"/>
              <a:pPr>
                <a:defRPr/>
              </a:pPr>
              <a:t>‹#›</a:t>
            </a:fld>
            <a:endParaRPr lang="en-US" altLang="en-US"/>
          </a:p>
        </p:txBody>
      </p:sp>
    </p:spTree>
    <p:extLst>
      <p:ext uri="{BB962C8B-B14F-4D97-AF65-F5344CB8AC3E}">
        <p14:creationId xmlns:p14="http://schemas.microsoft.com/office/powerpoint/2010/main" val="108622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1" y="1535113"/>
            <a:ext cx="5386917"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4" name="Content Placeholder 3"/>
          <p:cNvSpPr>
            <a:spLocks noGrp="1"/>
          </p:cNvSpPr>
          <p:nvPr>
            <p:ph sz="half" idx="2"/>
          </p:nvPr>
        </p:nvSpPr>
        <p:spPr>
          <a:xfrm>
            <a:off x="609601" y="2174875"/>
            <a:ext cx="5386917"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51" b="1"/>
            </a:lvl1pPr>
            <a:lvl2pPr marL="473214" indent="0">
              <a:buNone/>
              <a:defRPr sz="2087" b="1"/>
            </a:lvl2pPr>
            <a:lvl3pPr marL="946429" indent="0">
              <a:buNone/>
              <a:defRPr sz="1906" b="1"/>
            </a:lvl3pPr>
            <a:lvl4pPr marL="1419643" indent="0">
              <a:buNone/>
              <a:defRPr sz="1634" b="1"/>
            </a:lvl4pPr>
            <a:lvl5pPr marL="1892858" indent="0">
              <a:buNone/>
              <a:defRPr sz="1634" b="1"/>
            </a:lvl5pPr>
            <a:lvl6pPr marL="2366071" indent="0">
              <a:buNone/>
              <a:defRPr sz="1634" b="1"/>
            </a:lvl6pPr>
            <a:lvl7pPr marL="2839286" indent="0">
              <a:buNone/>
              <a:defRPr sz="1634" b="1"/>
            </a:lvl7pPr>
            <a:lvl8pPr marL="3312500" indent="0">
              <a:buNone/>
              <a:defRPr sz="1634" b="1"/>
            </a:lvl8pPr>
            <a:lvl9pPr marL="3785715" indent="0">
              <a:buNone/>
              <a:defRPr sz="1634"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51"/>
            </a:lvl1pPr>
            <a:lvl2pPr>
              <a:defRPr sz="2087"/>
            </a:lvl2pPr>
            <a:lvl3pPr>
              <a:defRPr sz="1906"/>
            </a:lvl3pPr>
            <a:lvl4pPr>
              <a:defRPr sz="1634"/>
            </a:lvl4pPr>
            <a:lvl5pPr>
              <a:defRPr sz="1634"/>
            </a:lvl5pPr>
            <a:lvl6pPr>
              <a:defRPr sz="1634"/>
            </a:lvl6pPr>
            <a:lvl7pPr>
              <a:defRPr sz="1634"/>
            </a:lvl7pPr>
            <a:lvl8pPr>
              <a:defRPr sz="1634"/>
            </a:lvl8pPr>
            <a:lvl9pPr>
              <a:defRPr sz="16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a:extLst>
              <a:ext uri="{FF2B5EF4-FFF2-40B4-BE49-F238E27FC236}">
                <a16:creationId xmlns:a16="http://schemas.microsoft.com/office/drawing/2014/main" id="{A6284437-A0FA-4DDB-8D39-CDCFBCC4E14D}"/>
              </a:ext>
            </a:extLst>
          </p:cNvPr>
          <p:cNvSpPr>
            <a:spLocks noGrp="1" noChangeArrowheads="1"/>
          </p:cNvSpPr>
          <p:nvPr>
            <p:ph type="sldNum" sz="quarter" idx="10"/>
          </p:nvPr>
        </p:nvSpPr>
        <p:spPr>
          <a:ln/>
        </p:spPr>
        <p:txBody>
          <a:bodyPr/>
          <a:lstStyle>
            <a:lvl1pPr>
              <a:defRPr/>
            </a:lvl1pPr>
          </a:lstStyle>
          <a:p>
            <a:pPr>
              <a:defRPr/>
            </a:pPr>
            <a:fld id="{F9B00822-6C0F-4025-8441-8D8FC90BB7B0}" type="slidenum">
              <a:rPr lang="en-US" altLang="en-US"/>
              <a:pPr>
                <a:defRPr/>
              </a:pPr>
              <a:t>‹#›</a:t>
            </a:fld>
            <a:endParaRPr lang="en-US" altLang="en-US"/>
          </a:p>
        </p:txBody>
      </p:sp>
    </p:spTree>
    <p:extLst>
      <p:ext uri="{BB962C8B-B14F-4D97-AF65-F5344CB8AC3E}">
        <p14:creationId xmlns:p14="http://schemas.microsoft.com/office/powerpoint/2010/main" val="15467808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1">
            <a:extLst>
              <a:ext uri="{FF2B5EF4-FFF2-40B4-BE49-F238E27FC236}">
                <a16:creationId xmlns:a16="http://schemas.microsoft.com/office/drawing/2014/main" id="{DD55447C-A63C-4484-8308-49E194F098E7}"/>
              </a:ext>
            </a:extLst>
          </p:cNvPr>
          <p:cNvSpPr>
            <a:spLocks noGrp="1" noChangeArrowheads="1"/>
          </p:cNvSpPr>
          <p:nvPr>
            <p:ph type="sldNum" sz="quarter" idx="10"/>
          </p:nvPr>
        </p:nvSpPr>
        <p:spPr>
          <a:ln/>
        </p:spPr>
        <p:txBody>
          <a:bodyPr/>
          <a:lstStyle>
            <a:lvl1pPr>
              <a:defRPr/>
            </a:lvl1pPr>
          </a:lstStyle>
          <a:p>
            <a:pPr>
              <a:defRPr/>
            </a:pPr>
            <a:fld id="{7156E37C-1A5F-4EF7-9F92-22A8DF3998CF}" type="slidenum">
              <a:rPr lang="en-US" altLang="en-US"/>
              <a:pPr>
                <a:defRPr/>
              </a:pPr>
              <a:t>‹#›</a:t>
            </a:fld>
            <a:endParaRPr lang="en-US" altLang="en-US"/>
          </a:p>
        </p:txBody>
      </p:sp>
    </p:spTree>
    <p:extLst>
      <p:ext uri="{BB962C8B-B14F-4D97-AF65-F5344CB8AC3E}">
        <p14:creationId xmlns:p14="http://schemas.microsoft.com/office/powerpoint/2010/main" val="139003264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2869FC-9EBE-402F-9172-5BEBC6D924FC}"/>
              </a:ext>
            </a:extLst>
          </p:cNvPr>
          <p:cNvSpPr>
            <a:spLocks noGrp="1" noChangeArrowheads="1"/>
          </p:cNvSpPr>
          <p:nvPr>
            <p:ph type="sldNum" sz="quarter" idx="10"/>
          </p:nvPr>
        </p:nvSpPr>
        <p:spPr>
          <a:ln/>
        </p:spPr>
        <p:txBody>
          <a:bodyPr/>
          <a:lstStyle>
            <a:lvl1pPr>
              <a:defRPr/>
            </a:lvl1pPr>
          </a:lstStyle>
          <a:p>
            <a:pPr>
              <a:defRPr/>
            </a:pPr>
            <a:fld id="{11B9B762-0D60-4608-B2B1-52C0A3250B1D}" type="slidenum">
              <a:rPr lang="en-US" altLang="en-US"/>
              <a:pPr>
                <a:defRPr/>
              </a:pPr>
              <a:t>‹#›</a:t>
            </a:fld>
            <a:endParaRPr lang="en-US" altLang="en-US"/>
          </a:p>
        </p:txBody>
      </p:sp>
    </p:spTree>
    <p:extLst>
      <p:ext uri="{BB962C8B-B14F-4D97-AF65-F5344CB8AC3E}">
        <p14:creationId xmlns:p14="http://schemas.microsoft.com/office/powerpoint/2010/main" val="149148882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1"/>
            <a:ext cx="4011084" cy="1162050"/>
          </a:xfrm>
        </p:spPr>
        <p:txBody>
          <a:bodyPr anchor="b"/>
          <a:lstStyle>
            <a:lvl1pPr algn="l">
              <a:defRPr sz="2087"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67"/>
            </a:lvl1pPr>
            <a:lvl2pPr>
              <a:defRPr sz="2904"/>
            </a:lvl2pPr>
            <a:lvl3pPr>
              <a:defRPr sz="2451"/>
            </a:lvl3pPr>
            <a:lvl4pPr>
              <a:defRPr sz="2087"/>
            </a:lvl4pPr>
            <a:lvl5pPr>
              <a:defRPr sz="2087"/>
            </a:lvl5pPr>
            <a:lvl6pPr>
              <a:defRPr sz="2087"/>
            </a:lvl6pPr>
            <a:lvl7pPr>
              <a:defRPr sz="2087"/>
            </a:lvl7pPr>
            <a:lvl8pPr>
              <a:defRPr sz="2087"/>
            </a:lvl8pPr>
            <a:lvl9pPr>
              <a:defRPr sz="20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0"/>
            <a:ext cx="4011084" cy="4691063"/>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39D19E17-DE14-4EBE-B440-EE5855B14E61}"/>
              </a:ext>
            </a:extLst>
          </p:cNvPr>
          <p:cNvSpPr>
            <a:spLocks noGrp="1" noChangeArrowheads="1"/>
          </p:cNvSpPr>
          <p:nvPr>
            <p:ph type="sldNum" sz="quarter" idx="10"/>
          </p:nvPr>
        </p:nvSpPr>
        <p:spPr>
          <a:ln/>
        </p:spPr>
        <p:txBody>
          <a:bodyPr/>
          <a:lstStyle>
            <a:lvl1pPr>
              <a:defRPr/>
            </a:lvl1pPr>
          </a:lstStyle>
          <a:p>
            <a:pPr>
              <a:defRPr/>
            </a:pPr>
            <a:fld id="{173E8CE8-157F-48D1-94BC-EA501134D04D}" type="slidenum">
              <a:rPr lang="en-US" altLang="en-US"/>
              <a:pPr>
                <a:defRPr/>
              </a:pPr>
              <a:t>‹#›</a:t>
            </a:fld>
            <a:endParaRPr lang="en-US" altLang="en-US"/>
          </a:p>
        </p:txBody>
      </p:sp>
    </p:spTree>
    <p:extLst>
      <p:ext uri="{BB962C8B-B14F-4D97-AF65-F5344CB8AC3E}">
        <p14:creationId xmlns:p14="http://schemas.microsoft.com/office/powerpoint/2010/main" val="172995792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8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67"/>
            </a:lvl1pPr>
            <a:lvl2pPr marL="473214" indent="0">
              <a:buNone/>
              <a:defRPr sz="2904"/>
            </a:lvl2pPr>
            <a:lvl3pPr marL="946429" indent="0">
              <a:buNone/>
              <a:defRPr sz="2451"/>
            </a:lvl3pPr>
            <a:lvl4pPr marL="1419643" indent="0">
              <a:buNone/>
              <a:defRPr sz="2087"/>
            </a:lvl4pPr>
            <a:lvl5pPr marL="1892858" indent="0">
              <a:buNone/>
              <a:defRPr sz="2087"/>
            </a:lvl5pPr>
            <a:lvl6pPr marL="2366071" indent="0">
              <a:buNone/>
              <a:defRPr sz="2087"/>
            </a:lvl6pPr>
            <a:lvl7pPr marL="2839286" indent="0">
              <a:buNone/>
              <a:defRPr sz="2087"/>
            </a:lvl7pPr>
            <a:lvl8pPr marL="3312500" indent="0">
              <a:buNone/>
              <a:defRPr sz="2087"/>
            </a:lvl8pPr>
            <a:lvl9pPr marL="3785715" indent="0">
              <a:buNone/>
              <a:defRPr sz="2087"/>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52"/>
            </a:lvl1pPr>
            <a:lvl2pPr marL="473214" indent="0">
              <a:buNone/>
              <a:defRPr sz="1271"/>
            </a:lvl2pPr>
            <a:lvl3pPr marL="946429" indent="0">
              <a:buNone/>
              <a:defRPr sz="998"/>
            </a:lvl3pPr>
            <a:lvl4pPr marL="1419643" indent="0">
              <a:buNone/>
              <a:defRPr sz="908"/>
            </a:lvl4pPr>
            <a:lvl5pPr marL="1892858" indent="0">
              <a:buNone/>
              <a:defRPr sz="908"/>
            </a:lvl5pPr>
            <a:lvl6pPr marL="2366071" indent="0">
              <a:buNone/>
              <a:defRPr sz="908"/>
            </a:lvl6pPr>
            <a:lvl7pPr marL="2839286" indent="0">
              <a:buNone/>
              <a:defRPr sz="908"/>
            </a:lvl7pPr>
            <a:lvl8pPr marL="3312500" indent="0">
              <a:buNone/>
              <a:defRPr sz="908"/>
            </a:lvl8pPr>
            <a:lvl9pPr marL="3785715" indent="0">
              <a:buNone/>
              <a:defRPr sz="908"/>
            </a:lvl9pPr>
          </a:lstStyle>
          <a:p>
            <a:pPr lvl="0"/>
            <a:r>
              <a:rPr lang="en-US"/>
              <a:t>Click to edit Master text styles</a:t>
            </a:r>
          </a:p>
        </p:txBody>
      </p:sp>
      <p:sp>
        <p:nvSpPr>
          <p:cNvPr id="5" name="Slide Number Placeholder 1">
            <a:extLst>
              <a:ext uri="{FF2B5EF4-FFF2-40B4-BE49-F238E27FC236}">
                <a16:creationId xmlns:a16="http://schemas.microsoft.com/office/drawing/2014/main" id="{E14AC197-EF1E-44B4-B518-CE6818673D06}"/>
              </a:ext>
            </a:extLst>
          </p:cNvPr>
          <p:cNvSpPr>
            <a:spLocks noGrp="1" noChangeArrowheads="1"/>
          </p:cNvSpPr>
          <p:nvPr>
            <p:ph type="sldNum" sz="quarter" idx="10"/>
          </p:nvPr>
        </p:nvSpPr>
        <p:spPr>
          <a:ln/>
        </p:spPr>
        <p:txBody>
          <a:bodyPr/>
          <a:lstStyle>
            <a:lvl1pPr>
              <a:defRPr/>
            </a:lvl1pPr>
          </a:lstStyle>
          <a:p>
            <a:pPr>
              <a:defRPr/>
            </a:pPr>
            <a:fld id="{5357A6A4-0C8F-453E-A564-A575F00AFBF4}" type="slidenum">
              <a:rPr lang="en-US" altLang="en-US"/>
              <a:pPr>
                <a:defRPr/>
              </a:pPr>
              <a:t>‹#›</a:t>
            </a:fld>
            <a:endParaRPr lang="en-US" altLang="en-US"/>
          </a:p>
        </p:txBody>
      </p:sp>
    </p:spTree>
    <p:extLst>
      <p:ext uri="{BB962C8B-B14F-4D97-AF65-F5344CB8AC3E}">
        <p14:creationId xmlns:p14="http://schemas.microsoft.com/office/powerpoint/2010/main" val="29124196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9D5C5592-86D1-45BD-8CAB-1514CD65981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06000" y="6013450"/>
            <a:ext cx="22352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band">
            <a:extLst>
              <a:ext uri="{FF2B5EF4-FFF2-40B4-BE49-F238E27FC236}">
                <a16:creationId xmlns:a16="http://schemas.microsoft.com/office/drawing/2014/main" id="{92F56DA8-85A4-48AA-90D9-986C78D6E57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6666"/>
          <a:stretch>
            <a:fillRect/>
          </a:stretch>
        </p:blipFill>
        <p:spPr bwMode="auto">
          <a:xfrm>
            <a:off x="0" y="5867400"/>
            <a:ext cx="894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F02E2BB9-25A8-4EFC-9A80-45D5308BFC87}"/>
              </a:ext>
            </a:extLst>
          </p:cNvPr>
          <p:cNvSpPr>
            <a:spLocks noGrp="1" noChangeArrowheads="1"/>
          </p:cNvSpPr>
          <p:nvPr>
            <p:ph type="title"/>
          </p:nvPr>
        </p:nvSpPr>
        <p:spPr bwMode="auto">
          <a:xfrm>
            <a:off x="508000" y="228600"/>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ctr" anchorCtr="0" compatLnSpc="1">
            <a:prstTxWarp prst="textNoShape">
              <a:avLst/>
            </a:prstTxWarp>
          </a:bodyPr>
          <a:lstStyle/>
          <a:p>
            <a:pPr lvl="0"/>
            <a:r>
              <a:rPr lang="en-US" altLang="en-US"/>
              <a:t>Click to edit Master title style</a:t>
            </a:r>
          </a:p>
        </p:txBody>
      </p:sp>
      <p:sp>
        <p:nvSpPr>
          <p:cNvPr id="1029" name="Rectangle 3">
            <a:extLst>
              <a:ext uri="{FF2B5EF4-FFF2-40B4-BE49-F238E27FC236}">
                <a16:creationId xmlns:a16="http://schemas.microsoft.com/office/drawing/2014/main" id="{75C0A3B0-DB66-4FE7-880F-F027A0AC8652}"/>
              </a:ext>
            </a:extLst>
          </p:cNvPr>
          <p:cNvSpPr>
            <a:spLocks noGrp="1" noChangeArrowheads="1"/>
          </p:cNvSpPr>
          <p:nvPr>
            <p:ph type="body" idx="1"/>
          </p:nvPr>
        </p:nvSpPr>
        <p:spPr bwMode="auto">
          <a:xfrm>
            <a:off x="609600" y="1295400"/>
            <a:ext cx="10972800"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4278" tIns="52139" rIns="104278" bIns="5213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8" name="Slide Number Placeholder 1">
            <a:extLst>
              <a:ext uri="{FF2B5EF4-FFF2-40B4-BE49-F238E27FC236}">
                <a16:creationId xmlns:a16="http://schemas.microsoft.com/office/drawing/2014/main" id="{EBBE09C9-ABF4-4A7D-8185-E660A2933271}"/>
              </a:ext>
            </a:extLst>
          </p:cNvPr>
          <p:cNvSpPr>
            <a:spLocks noGrp="1" noChangeArrowheads="1"/>
          </p:cNvSpPr>
          <p:nvPr>
            <p:ph type="sldNum" sz="quarter" idx="4"/>
          </p:nvPr>
        </p:nvSpPr>
        <p:spPr bwMode="auto">
          <a:xfrm>
            <a:off x="11344275" y="914400"/>
            <a:ext cx="812800" cy="365125"/>
          </a:xfrm>
          <a:prstGeom prst="rect">
            <a:avLst/>
          </a:prstGeom>
          <a:noFill/>
          <a:ln w="9525">
            <a:noFill/>
            <a:miter lim="800000"/>
            <a:headEnd/>
            <a:tailEnd/>
          </a:ln>
        </p:spPr>
        <p:txBody>
          <a:bodyPr vert="horz" wrap="square" lIns="104278" tIns="52139" rIns="104278" bIns="52139" numCol="1" anchor="ctr" anchorCtr="0" compatLnSpc="1">
            <a:prstTxWarp prst="textNoShape">
              <a:avLst/>
            </a:prstTxWarp>
          </a:bodyPr>
          <a:lstStyle>
            <a:lvl1pPr algn="r" eaLnBrk="1" fontAlgn="auto" hangingPunct="1">
              <a:spcBef>
                <a:spcPts val="0"/>
              </a:spcBef>
              <a:spcAft>
                <a:spcPts val="0"/>
              </a:spcAft>
              <a:defRPr sz="1271">
                <a:solidFill>
                  <a:srgbClr val="898989"/>
                </a:solidFill>
                <a:latin typeface="Verdana" panose="020B0604030504040204" pitchFamily="34" charset="0"/>
                <a:ea typeface="+mn-ea"/>
                <a:cs typeface="Arial" panose="020B0604020202020204" pitchFamily="34" charset="0"/>
              </a:defRPr>
            </a:lvl1pPr>
          </a:lstStyle>
          <a:p>
            <a:pPr>
              <a:defRPr/>
            </a:pPr>
            <a:fld id="{BE824012-6F34-4F3D-8476-D88DADBDD4D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sldNum="0" hdr="0" ftr="0" dt="0"/>
  <p:txStyles>
    <p:titleStyle>
      <a:lvl1pPr algn="ctr" rtl="0" eaLnBrk="0" fontAlgn="base" hangingPunct="0">
        <a:spcBef>
          <a:spcPct val="0"/>
        </a:spcBef>
        <a:spcAft>
          <a:spcPct val="0"/>
        </a:spcAft>
        <a:defRPr sz="2900">
          <a:solidFill>
            <a:srgbClr val="1B57B5"/>
          </a:solidFill>
          <a:latin typeface="+mj-lt"/>
          <a:ea typeface="+mj-ea"/>
          <a:cs typeface="MS PGothic" charset="0"/>
        </a:defRPr>
      </a:lvl1pPr>
      <a:lvl2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2pPr>
      <a:lvl3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3pPr>
      <a:lvl4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4pPr>
      <a:lvl5pPr algn="ctr" rtl="0" eaLnBrk="0" fontAlgn="base" hangingPunct="0">
        <a:spcBef>
          <a:spcPct val="0"/>
        </a:spcBef>
        <a:spcAft>
          <a:spcPct val="0"/>
        </a:spcAft>
        <a:defRPr sz="2900">
          <a:solidFill>
            <a:srgbClr val="1B57B5"/>
          </a:solidFill>
          <a:latin typeface="Verdana" pitchFamily="34" charset="0"/>
          <a:ea typeface="MS PGothic" pitchFamily="34" charset="-128"/>
          <a:cs typeface="MS PGothic" charset="0"/>
        </a:defRPr>
      </a:lvl5pPr>
      <a:lvl6pPr marL="473214" algn="ctr" rtl="0" eaLnBrk="1" fontAlgn="base" hangingPunct="1">
        <a:spcBef>
          <a:spcPct val="0"/>
        </a:spcBef>
        <a:spcAft>
          <a:spcPct val="0"/>
        </a:spcAft>
        <a:defRPr sz="2904">
          <a:solidFill>
            <a:srgbClr val="1B57B5"/>
          </a:solidFill>
          <a:latin typeface="Verdana" pitchFamily="34" charset="0"/>
          <a:ea typeface="MS PGothic" pitchFamily="34" charset="-128"/>
        </a:defRPr>
      </a:lvl6pPr>
      <a:lvl7pPr marL="946429" algn="ctr" rtl="0" eaLnBrk="1" fontAlgn="base" hangingPunct="1">
        <a:spcBef>
          <a:spcPct val="0"/>
        </a:spcBef>
        <a:spcAft>
          <a:spcPct val="0"/>
        </a:spcAft>
        <a:defRPr sz="2904">
          <a:solidFill>
            <a:srgbClr val="1B57B5"/>
          </a:solidFill>
          <a:latin typeface="Verdana" pitchFamily="34" charset="0"/>
          <a:ea typeface="MS PGothic" pitchFamily="34" charset="-128"/>
        </a:defRPr>
      </a:lvl7pPr>
      <a:lvl8pPr marL="1419643" algn="ctr" rtl="0" eaLnBrk="1" fontAlgn="base" hangingPunct="1">
        <a:spcBef>
          <a:spcPct val="0"/>
        </a:spcBef>
        <a:spcAft>
          <a:spcPct val="0"/>
        </a:spcAft>
        <a:defRPr sz="2904">
          <a:solidFill>
            <a:srgbClr val="1B57B5"/>
          </a:solidFill>
          <a:latin typeface="Verdana" pitchFamily="34" charset="0"/>
          <a:ea typeface="MS PGothic" pitchFamily="34" charset="-128"/>
        </a:defRPr>
      </a:lvl8pPr>
      <a:lvl9pPr marL="1892858" algn="ctr" rtl="0" eaLnBrk="1" fontAlgn="base" hangingPunct="1">
        <a:spcBef>
          <a:spcPct val="0"/>
        </a:spcBef>
        <a:spcAft>
          <a:spcPct val="0"/>
        </a:spcAft>
        <a:defRPr sz="2904">
          <a:solidFill>
            <a:srgbClr val="1B57B5"/>
          </a:solidFill>
          <a:latin typeface="Verdana" pitchFamily="34" charset="0"/>
          <a:ea typeface="MS PGothic" pitchFamily="34" charset="-128"/>
        </a:defRPr>
      </a:lvl9pPr>
    </p:titleStyle>
    <p:bodyStyle>
      <a:lvl1pPr marL="354013" indent="-354013" algn="l" rtl="0" eaLnBrk="0" fontAlgn="base" hangingPunct="0">
        <a:lnSpc>
          <a:spcPct val="140000"/>
        </a:lnSpc>
        <a:spcBef>
          <a:spcPct val="20000"/>
        </a:spcBef>
        <a:spcAft>
          <a:spcPct val="0"/>
        </a:spcAft>
        <a:buClr>
          <a:schemeClr val="accent2"/>
        </a:buClr>
        <a:buFont typeface="Wingdings" panose="05000000000000000000" pitchFamily="2" charset="2"/>
        <a:buChar char="§"/>
        <a:defRPr sz="3200">
          <a:solidFill>
            <a:schemeClr val="tx1"/>
          </a:solidFill>
          <a:latin typeface="+mn-lt"/>
          <a:ea typeface="+mn-ea"/>
          <a:cs typeface="MS PGothic" charset="0"/>
        </a:defRPr>
      </a:lvl1pPr>
      <a:lvl2pPr marL="766763" indent="-295275" algn="l" rtl="0" eaLnBrk="0" fontAlgn="base" hangingPunct="0">
        <a:lnSpc>
          <a:spcPct val="140000"/>
        </a:lnSpc>
        <a:spcBef>
          <a:spcPct val="20000"/>
        </a:spcBef>
        <a:spcAft>
          <a:spcPct val="0"/>
        </a:spcAft>
        <a:buClr>
          <a:schemeClr val="accent2"/>
        </a:buClr>
        <a:buFont typeface="Wingdings" panose="05000000000000000000" pitchFamily="2" charset="2"/>
        <a:buChar char="§"/>
        <a:defRPr sz="2500">
          <a:solidFill>
            <a:schemeClr val="tx1"/>
          </a:solidFill>
          <a:latin typeface="+mn-lt"/>
          <a:ea typeface="+mn-ea"/>
          <a:cs typeface="MS PGothic" charset="0"/>
        </a:defRPr>
      </a:lvl2pPr>
      <a:lvl3pPr marL="1182688"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2100">
          <a:solidFill>
            <a:schemeClr val="tx1"/>
          </a:solidFill>
          <a:latin typeface="+mn-lt"/>
          <a:ea typeface="+mn-ea"/>
          <a:cs typeface="MS PGothic" charset="0"/>
        </a:defRPr>
      </a:lvl3pPr>
      <a:lvl4pPr marL="1654175"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4pPr>
      <a:lvl5pPr marL="2127250" indent="-234950" algn="l" rtl="0" eaLnBrk="0" fontAlgn="base" hangingPunct="0">
        <a:lnSpc>
          <a:spcPct val="140000"/>
        </a:lnSpc>
        <a:spcBef>
          <a:spcPct val="20000"/>
        </a:spcBef>
        <a:spcAft>
          <a:spcPct val="0"/>
        </a:spcAft>
        <a:buClr>
          <a:schemeClr val="accent2"/>
        </a:buClr>
        <a:buFont typeface="Wingdings" panose="05000000000000000000" pitchFamily="2" charset="2"/>
        <a:buChar char="§"/>
        <a:defRPr sz="1400">
          <a:solidFill>
            <a:schemeClr val="tx1"/>
          </a:solidFill>
          <a:latin typeface="+mn-lt"/>
          <a:ea typeface="+mn-ea"/>
          <a:cs typeface="MS PGothic" charset="0"/>
        </a:defRPr>
      </a:lvl5pPr>
      <a:lvl6pPr marL="2602679"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6pPr>
      <a:lvl7pPr marL="3075894"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7pPr>
      <a:lvl8pPr marL="3549108"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8pPr>
      <a:lvl9pPr marL="4022322" indent="-236607" algn="l" rtl="0" eaLnBrk="1" fontAlgn="base" hangingPunct="1">
        <a:lnSpc>
          <a:spcPct val="140000"/>
        </a:lnSpc>
        <a:spcBef>
          <a:spcPct val="20000"/>
        </a:spcBef>
        <a:spcAft>
          <a:spcPct val="0"/>
        </a:spcAft>
        <a:buClr>
          <a:schemeClr val="accent2"/>
        </a:buClr>
        <a:buFont typeface="Wingdings" pitchFamily="2" charset="2"/>
        <a:buChar char="§"/>
        <a:defRPr sz="1452">
          <a:solidFill>
            <a:schemeClr val="tx1"/>
          </a:solidFill>
          <a:latin typeface="+mn-lt"/>
          <a:ea typeface="+mn-ea"/>
        </a:defRPr>
      </a:lvl9pPr>
    </p:bodyStyle>
    <p:otherStyle>
      <a:defPPr>
        <a:defRPr lang="en-US"/>
      </a:defPPr>
      <a:lvl1pPr marL="0" algn="l" defTabSz="946429" rtl="0" eaLnBrk="1" latinLnBrk="0" hangingPunct="1">
        <a:defRPr sz="1906" kern="1200">
          <a:solidFill>
            <a:schemeClr val="tx1"/>
          </a:solidFill>
          <a:latin typeface="+mn-lt"/>
          <a:ea typeface="+mn-ea"/>
          <a:cs typeface="+mn-cs"/>
        </a:defRPr>
      </a:lvl1pPr>
      <a:lvl2pPr marL="473214" algn="l" defTabSz="946429" rtl="0" eaLnBrk="1" latinLnBrk="0" hangingPunct="1">
        <a:defRPr sz="1906" kern="1200">
          <a:solidFill>
            <a:schemeClr val="tx1"/>
          </a:solidFill>
          <a:latin typeface="+mn-lt"/>
          <a:ea typeface="+mn-ea"/>
          <a:cs typeface="+mn-cs"/>
        </a:defRPr>
      </a:lvl2pPr>
      <a:lvl3pPr marL="946429" algn="l" defTabSz="946429" rtl="0" eaLnBrk="1" latinLnBrk="0" hangingPunct="1">
        <a:defRPr sz="1906" kern="1200">
          <a:solidFill>
            <a:schemeClr val="tx1"/>
          </a:solidFill>
          <a:latin typeface="+mn-lt"/>
          <a:ea typeface="+mn-ea"/>
          <a:cs typeface="+mn-cs"/>
        </a:defRPr>
      </a:lvl3pPr>
      <a:lvl4pPr marL="1419643" algn="l" defTabSz="946429" rtl="0" eaLnBrk="1" latinLnBrk="0" hangingPunct="1">
        <a:defRPr sz="1906" kern="1200">
          <a:solidFill>
            <a:schemeClr val="tx1"/>
          </a:solidFill>
          <a:latin typeface="+mn-lt"/>
          <a:ea typeface="+mn-ea"/>
          <a:cs typeface="+mn-cs"/>
        </a:defRPr>
      </a:lvl4pPr>
      <a:lvl5pPr marL="1892858" algn="l" defTabSz="946429" rtl="0" eaLnBrk="1" latinLnBrk="0" hangingPunct="1">
        <a:defRPr sz="1906" kern="1200">
          <a:solidFill>
            <a:schemeClr val="tx1"/>
          </a:solidFill>
          <a:latin typeface="+mn-lt"/>
          <a:ea typeface="+mn-ea"/>
          <a:cs typeface="+mn-cs"/>
        </a:defRPr>
      </a:lvl5pPr>
      <a:lvl6pPr marL="2366071" algn="l" defTabSz="946429" rtl="0" eaLnBrk="1" latinLnBrk="0" hangingPunct="1">
        <a:defRPr sz="1906" kern="1200">
          <a:solidFill>
            <a:schemeClr val="tx1"/>
          </a:solidFill>
          <a:latin typeface="+mn-lt"/>
          <a:ea typeface="+mn-ea"/>
          <a:cs typeface="+mn-cs"/>
        </a:defRPr>
      </a:lvl6pPr>
      <a:lvl7pPr marL="2839286" algn="l" defTabSz="946429" rtl="0" eaLnBrk="1" latinLnBrk="0" hangingPunct="1">
        <a:defRPr sz="1906" kern="1200">
          <a:solidFill>
            <a:schemeClr val="tx1"/>
          </a:solidFill>
          <a:latin typeface="+mn-lt"/>
          <a:ea typeface="+mn-ea"/>
          <a:cs typeface="+mn-cs"/>
        </a:defRPr>
      </a:lvl7pPr>
      <a:lvl8pPr marL="3312500" algn="l" defTabSz="946429" rtl="0" eaLnBrk="1" latinLnBrk="0" hangingPunct="1">
        <a:defRPr sz="1906" kern="1200">
          <a:solidFill>
            <a:schemeClr val="tx1"/>
          </a:solidFill>
          <a:latin typeface="+mn-lt"/>
          <a:ea typeface="+mn-ea"/>
          <a:cs typeface="+mn-cs"/>
        </a:defRPr>
      </a:lvl8pPr>
      <a:lvl9pPr marL="3785715" algn="l" defTabSz="946429" rtl="0" eaLnBrk="1" latinLnBrk="0" hangingPunct="1">
        <a:defRPr sz="19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tatisticsbyjim.com/basics/normal-distribu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tatisticsbyjim.com/basics/normal-distribu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123E0D7-ECDD-4262-96CF-B7821E7D591F}"/>
              </a:ext>
            </a:extLst>
          </p:cNvPr>
          <p:cNvSpPr>
            <a:spLocks noGrp="1" noChangeArrowheads="1"/>
          </p:cNvSpPr>
          <p:nvPr>
            <p:ph type="ctrTitle"/>
          </p:nvPr>
        </p:nvSpPr>
        <p:spPr>
          <a:xfrm>
            <a:off x="573088" y="202097"/>
            <a:ext cx="11201400" cy="914400"/>
          </a:xfrm>
        </p:spPr>
        <p:txBody>
          <a:bodyPr/>
          <a:lstStyle/>
          <a:p>
            <a:pPr eaLnBrk="1" hangingPunct="1">
              <a:defRPr/>
            </a:pPr>
            <a:r>
              <a:rPr lang="en-US" altLang="en-US" sz="3721" dirty="0"/>
              <a:t>UIT2502 – Data Analytics &amp; Visualization</a:t>
            </a:r>
          </a:p>
        </p:txBody>
      </p:sp>
      <p:sp>
        <p:nvSpPr>
          <p:cNvPr id="2" name="Rectangle 2">
            <a:extLst>
              <a:ext uri="{FF2B5EF4-FFF2-40B4-BE49-F238E27FC236}">
                <a16:creationId xmlns:a16="http://schemas.microsoft.com/office/drawing/2014/main" id="{958AF5B0-6D99-4C3C-9F82-61C7A563D9FC}"/>
              </a:ext>
            </a:extLst>
          </p:cNvPr>
          <p:cNvSpPr txBox="1">
            <a:spLocks noChangeArrowheads="1"/>
          </p:cNvSpPr>
          <p:nvPr/>
        </p:nvSpPr>
        <p:spPr bwMode="auto">
          <a:xfrm>
            <a:off x="347870" y="5072188"/>
            <a:ext cx="11426618" cy="1417136"/>
          </a:xfrm>
          <a:prstGeom prst="rect">
            <a:avLst/>
          </a:prstGeom>
          <a:noFill/>
          <a:ln w="9525">
            <a:noFill/>
            <a:round/>
            <a:headEnd/>
            <a:tailEnd/>
          </a:ln>
        </p:spPr>
        <p:txBody>
          <a:bodyPr lIns="93140" tIns="48433" rIns="93140" bIns="48433" anchor="ctr"/>
          <a:lstStyle/>
          <a:p>
            <a:pPr algn="ctr" defTabSz="473169">
              <a:buClr>
                <a:srgbClr val="000000"/>
              </a:buClr>
              <a:buSzPct val="100000"/>
              <a:defRPr/>
            </a:pPr>
            <a:r>
              <a:rPr lang="en-US" sz="3267" b="1" kern="0" dirty="0">
                <a:solidFill>
                  <a:srgbClr val="000000"/>
                </a:solidFill>
                <a:latin typeface="Verdana"/>
                <a:ea typeface="MS PGothic"/>
                <a:cs typeface="Arial" charset="0"/>
              </a:rPr>
              <a:t>Normal Distribution</a:t>
            </a:r>
            <a:endParaRPr lang="en-US" sz="2400" b="1" kern="0" dirty="0">
              <a:solidFill>
                <a:srgbClr val="000000"/>
              </a:solidFill>
              <a:latin typeface="Verdana"/>
              <a:ea typeface="MS PGothic"/>
              <a:cs typeface="Arial" charset="0"/>
            </a:endParaRPr>
          </a:p>
        </p:txBody>
      </p:sp>
      <p:pic>
        <p:nvPicPr>
          <p:cNvPr id="1030" name="Picture 6" descr="Statistical Tableau: How to Analyze Distribution with Histograms | Playfair+">
            <a:extLst>
              <a:ext uri="{FF2B5EF4-FFF2-40B4-BE49-F238E27FC236}">
                <a16:creationId xmlns:a16="http://schemas.microsoft.com/office/drawing/2014/main" id="{58A88EBC-9E45-BAB8-0261-A729D749C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2519" y="1414900"/>
            <a:ext cx="3717320" cy="33588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72AA-43D3-1423-3A7F-9309068A7A4A}"/>
              </a:ext>
            </a:extLst>
          </p:cNvPr>
          <p:cNvSpPr>
            <a:spLocks noGrp="1"/>
          </p:cNvSpPr>
          <p:nvPr>
            <p:ph type="title"/>
          </p:nvPr>
        </p:nvSpPr>
        <p:spPr/>
        <p:txBody>
          <a:bodyPr/>
          <a:lstStyle/>
          <a:p>
            <a:r>
              <a:rPr lang="en-US" dirty="0"/>
              <a:t>Empirical Rule for the Normal Distribution</a:t>
            </a:r>
            <a:endParaRPr lang="en-IN" dirty="0"/>
          </a:p>
        </p:txBody>
      </p:sp>
      <p:sp>
        <p:nvSpPr>
          <p:cNvPr id="3" name="Content Placeholder 2">
            <a:extLst>
              <a:ext uri="{FF2B5EF4-FFF2-40B4-BE49-F238E27FC236}">
                <a16:creationId xmlns:a16="http://schemas.microsoft.com/office/drawing/2014/main" id="{3905E2D4-7681-1BEB-1D26-DF5FA50165F5}"/>
              </a:ext>
            </a:extLst>
          </p:cNvPr>
          <p:cNvSpPr>
            <a:spLocks noGrp="1"/>
          </p:cNvSpPr>
          <p:nvPr>
            <p:ph idx="1"/>
          </p:nvPr>
        </p:nvSpPr>
        <p:spPr/>
        <p:txBody>
          <a:bodyPr/>
          <a:lstStyle/>
          <a:p>
            <a:r>
              <a:rPr lang="en-US" sz="2800" dirty="0"/>
              <a:t>The area under the curve of the normal distribution represents probabilities for the data.</a:t>
            </a:r>
          </a:p>
          <a:p>
            <a:r>
              <a:rPr lang="en-US" sz="2800" dirty="0"/>
              <a:t>The area under the whole curve is equal to 1, or 100%</a:t>
            </a:r>
            <a:endParaRPr lang="en-IN" sz="2800" dirty="0"/>
          </a:p>
        </p:txBody>
      </p:sp>
    </p:spTree>
    <p:extLst>
      <p:ext uri="{BB962C8B-B14F-4D97-AF65-F5344CB8AC3E}">
        <p14:creationId xmlns:p14="http://schemas.microsoft.com/office/powerpoint/2010/main" val="19266833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0A55-0829-C9A2-F9B2-513387A89BCC}"/>
              </a:ext>
            </a:extLst>
          </p:cNvPr>
          <p:cNvSpPr>
            <a:spLocks noGrp="1"/>
          </p:cNvSpPr>
          <p:nvPr>
            <p:ph type="title"/>
          </p:nvPr>
        </p:nvSpPr>
        <p:spPr>
          <a:xfrm>
            <a:off x="508000" y="122268"/>
            <a:ext cx="10972800" cy="685800"/>
          </a:xfrm>
        </p:spPr>
        <p:txBody>
          <a:bodyPr/>
          <a:lstStyle/>
          <a:p>
            <a:r>
              <a:rPr lang="en-US" dirty="0"/>
              <a:t>Empirical Rule for the Normal Distribution</a:t>
            </a:r>
            <a:endParaRPr lang="en-IN" dirty="0"/>
          </a:p>
        </p:txBody>
      </p:sp>
      <p:pic>
        <p:nvPicPr>
          <p:cNvPr id="5" name="Picture 4">
            <a:extLst>
              <a:ext uri="{FF2B5EF4-FFF2-40B4-BE49-F238E27FC236}">
                <a16:creationId xmlns:a16="http://schemas.microsoft.com/office/drawing/2014/main" id="{CF0D8CAD-AB91-C658-768F-37E70F9C26B8}"/>
              </a:ext>
            </a:extLst>
          </p:cNvPr>
          <p:cNvPicPr>
            <a:picLocks noChangeAspect="1"/>
          </p:cNvPicPr>
          <p:nvPr/>
        </p:nvPicPr>
        <p:blipFill>
          <a:blip r:embed="rId2"/>
          <a:stretch>
            <a:fillRect/>
          </a:stretch>
        </p:blipFill>
        <p:spPr>
          <a:xfrm>
            <a:off x="1333873" y="945702"/>
            <a:ext cx="9330583" cy="5093595"/>
          </a:xfrm>
          <a:prstGeom prst="rect">
            <a:avLst/>
          </a:prstGeom>
        </p:spPr>
      </p:pic>
    </p:spTree>
    <p:extLst>
      <p:ext uri="{BB962C8B-B14F-4D97-AF65-F5344CB8AC3E}">
        <p14:creationId xmlns:p14="http://schemas.microsoft.com/office/powerpoint/2010/main" val="319651291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0D8CAD-AB91-C658-768F-37E70F9C26B8}"/>
              </a:ext>
            </a:extLst>
          </p:cNvPr>
          <p:cNvPicPr>
            <a:picLocks noChangeAspect="1"/>
          </p:cNvPicPr>
          <p:nvPr/>
        </p:nvPicPr>
        <p:blipFill>
          <a:blip r:embed="rId2"/>
          <a:stretch>
            <a:fillRect/>
          </a:stretch>
        </p:blipFill>
        <p:spPr>
          <a:xfrm>
            <a:off x="1503997" y="155299"/>
            <a:ext cx="8713894" cy="4756943"/>
          </a:xfrm>
          <a:prstGeom prst="rect">
            <a:avLst/>
          </a:prstGeom>
        </p:spPr>
      </p:pic>
      <p:sp>
        <p:nvSpPr>
          <p:cNvPr id="6" name="TextBox 5">
            <a:extLst>
              <a:ext uri="{FF2B5EF4-FFF2-40B4-BE49-F238E27FC236}">
                <a16:creationId xmlns:a16="http://schemas.microsoft.com/office/drawing/2014/main" id="{7171ADE4-1788-3CED-D47E-37A9329AA09F}"/>
              </a:ext>
            </a:extLst>
          </p:cNvPr>
          <p:cNvSpPr txBox="1"/>
          <p:nvPr/>
        </p:nvSpPr>
        <p:spPr>
          <a:xfrm>
            <a:off x="574158" y="5140865"/>
            <a:ext cx="11536326" cy="923330"/>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Roughly 68.3% of the data is within 1 standard deviation of the average (from μ-1σ to μ+1σ)</a:t>
            </a:r>
          </a:p>
          <a:p>
            <a:pPr algn="l"/>
            <a:r>
              <a:rPr lang="en-US" b="0" i="0" dirty="0">
                <a:solidFill>
                  <a:srgbClr val="000000"/>
                </a:solidFill>
                <a:effectLst/>
                <a:latin typeface="Verdana" panose="020B0604030504040204" pitchFamily="34" charset="0"/>
              </a:rPr>
              <a:t>Roughly 95.5% of the data is within 2 standard deviations of the average (from μ-2σ to μ+2σ)</a:t>
            </a:r>
          </a:p>
          <a:p>
            <a:pPr algn="l"/>
            <a:r>
              <a:rPr lang="en-US" b="0" i="0" dirty="0">
                <a:solidFill>
                  <a:srgbClr val="000000"/>
                </a:solidFill>
                <a:effectLst/>
                <a:latin typeface="Verdana" panose="020B0604030504040204" pitchFamily="34" charset="0"/>
              </a:rPr>
              <a:t>Roughly 99.7% of the data is within 3 standard deviations of the average (from μ-3σ to μ+3σ)</a:t>
            </a:r>
          </a:p>
        </p:txBody>
      </p:sp>
    </p:spTree>
    <p:extLst>
      <p:ext uri="{BB962C8B-B14F-4D97-AF65-F5344CB8AC3E}">
        <p14:creationId xmlns:p14="http://schemas.microsoft.com/office/powerpoint/2010/main" val="66054370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5F93-7785-D79A-7B34-560365C21C16}"/>
              </a:ext>
            </a:extLst>
          </p:cNvPr>
          <p:cNvSpPr>
            <a:spLocks noGrp="1"/>
          </p:cNvSpPr>
          <p:nvPr>
            <p:ph type="title"/>
          </p:nvPr>
        </p:nvSpPr>
        <p:spPr/>
        <p:txBody>
          <a:bodyPr/>
          <a:lstStyle/>
          <a:p>
            <a:r>
              <a:rPr lang="en-US" dirty="0"/>
              <a:t>Standard Normal Distribution and Standard Scores</a:t>
            </a:r>
            <a:endParaRPr lang="en-IN" dirty="0"/>
          </a:p>
        </p:txBody>
      </p:sp>
      <p:sp>
        <p:nvSpPr>
          <p:cNvPr id="3" name="Content Placeholder 2">
            <a:extLst>
              <a:ext uri="{FF2B5EF4-FFF2-40B4-BE49-F238E27FC236}">
                <a16:creationId xmlns:a16="http://schemas.microsoft.com/office/drawing/2014/main" id="{D7353782-3272-1F9C-E204-1CC223731E6C}"/>
              </a:ext>
            </a:extLst>
          </p:cNvPr>
          <p:cNvSpPr>
            <a:spLocks noGrp="1"/>
          </p:cNvSpPr>
          <p:nvPr>
            <p:ph idx="1"/>
          </p:nvPr>
        </p:nvSpPr>
        <p:spPr/>
        <p:txBody>
          <a:bodyPr/>
          <a:lstStyle/>
          <a:p>
            <a:r>
              <a:rPr lang="en-US" sz="2400" dirty="0"/>
              <a:t>A </a:t>
            </a:r>
            <a:r>
              <a:rPr lang="en-US" sz="2400" dirty="0">
                <a:solidFill>
                  <a:srgbClr val="FF0000"/>
                </a:solidFill>
              </a:rPr>
              <a:t>special case of the normal distribution </a:t>
            </a:r>
            <a:r>
              <a:rPr lang="en-US" sz="2400" dirty="0"/>
              <a:t>where the mean is zero and the standard deviation is 1. </a:t>
            </a:r>
          </a:p>
          <a:p>
            <a:r>
              <a:rPr lang="en-US" sz="2400" dirty="0"/>
              <a:t>This distribution is also known as the Z-distribution.</a:t>
            </a:r>
          </a:p>
          <a:p>
            <a:r>
              <a:rPr lang="en-US" sz="2400" dirty="0"/>
              <a:t>A value on the standard normal distribution is known as a standard score or a Z-score. A standard score represents the number of standard deviations above or below the mean that a specific observation falls.</a:t>
            </a:r>
          </a:p>
          <a:p>
            <a:r>
              <a:rPr lang="en-US" sz="2400" dirty="0"/>
              <a:t>The mean has a Z-score of 0.</a:t>
            </a:r>
            <a:endParaRPr lang="en-IN" sz="2400" dirty="0"/>
          </a:p>
        </p:txBody>
      </p:sp>
    </p:spTree>
    <p:extLst>
      <p:ext uri="{BB962C8B-B14F-4D97-AF65-F5344CB8AC3E}">
        <p14:creationId xmlns:p14="http://schemas.microsoft.com/office/powerpoint/2010/main" val="196313518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5F93-7785-D79A-7B34-560365C21C16}"/>
              </a:ext>
            </a:extLst>
          </p:cNvPr>
          <p:cNvSpPr>
            <a:spLocks noGrp="1"/>
          </p:cNvSpPr>
          <p:nvPr>
            <p:ph type="title"/>
          </p:nvPr>
        </p:nvSpPr>
        <p:spPr/>
        <p:txBody>
          <a:bodyPr/>
          <a:lstStyle/>
          <a:p>
            <a:r>
              <a:rPr lang="en-US" dirty="0"/>
              <a:t>Standard Normal Distribution and Standard Scores</a:t>
            </a:r>
            <a:endParaRPr lang="en-IN" dirty="0"/>
          </a:p>
        </p:txBody>
      </p:sp>
      <p:sp>
        <p:nvSpPr>
          <p:cNvPr id="3" name="Content Placeholder 2">
            <a:extLst>
              <a:ext uri="{FF2B5EF4-FFF2-40B4-BE49-F238E27FC236}">
                <a16:creationId xmlns:a16="http://schemas.microsoft.com/office/drawing/2014/main" id="{D7353782-3272-1F9C-E204-1CC223731E6C}"/>
              </a:ext>
            </a:extLst>
          </p:cNvPr>
          <p:cNvSpPr>
            <a:spLocks noGrp="1"/>
          </p:cNvSpPr>
          <p:nvPr>
            <p:ph idx="1"/>
          </p:nvPr>
        </p:nvSpPr>
        <p:spPr/>
        <p:txBody>
          <a:bodyPr/>
          <a:lstStyle/>
          <a:p>
            <a:r>
              <a:rPr lang="en-US" sz="2400" dirty="0"/>
              <a:t>A standard score represents the number of standard deviations above or below the mean that a specific observation falls.</a:t>
            </a:r>
          </a:p>
          <a:p>
            <a:pPr marL="0" indent="0">
              <a:buNone/>
            </a:pPr>
            <a:r>
              <a:rPr lang="en-US" sz="2400" dirty="0"/>
              <a:t>Example: </a:t>
            </a:r>
          </a:p>
          <a:p>
            <a:pPr marL="0" indent="0">
              <a:buNone/>
            </a:pPr>
            <a:r>
              <a:rPr lang="en-US" sz="2400" dirty="0"/>
              <a:t>A standard score of 1.5 indicates that the observation is 1.5 standard deviations above the mean. </a:t>
            </a:r>
          </a:p>
          <a:p>
            <a:pPr marL="0" indent="0">
              <a:buNone/>
            </a:pPr>
            <a:r>
              <a:rPr lang="en-US" sz="2400" dirty="0"/>
              <a:t>On the other hand, a negative score represents a value below the average.</a:t>
            </a:r>
          </a:p>
          <a:p>
            <a:pPr marL="471488" lvl="1" indent="0">
              <a:buNone/>
            </a:pPr>
            <a:endParaRPr lang="en-US" sz="1700" dirty="0"/>
          </a:p>
        </p:txBody>
      </p:sp>
    </p:spTree>
    <p:extLst>
      <p:ext uri="{BB962C8B-B14F-4D97-AF65-F5344CB8AC3E}">
        <p14:creationId xmlns:p14="http://schemas.microsoft.com/office/powerpoint/2010/main" val="406362706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FAE85-01C1-B850-CAD1-8BABD9195FFA}"/>
              </a:ext>
            </a:extLst>
          </p:cNvPr>
          <p:cNvSpPr>
            <a:spLocks noGrp="1"/>
          </p:cNvSpPr>
          <p:nvPr>
            <p:ph type="title"/>
          </p:nvPr>
        </p:nvSpPr>
        <p:spPr/>
        <p:txBody>
          <a:bodyPr/>
          <a:lstStyle/>
          <a:p>
            <a:r>
              <a:rPr lang="en-US" dirty="0"/>
              <a:t>Standard Normal Distribution</a:t>
            </a:r>
            <a:endParaRPr lang="en-IN" dirty="0"/>
          </a:p>
        </p:txBody>
      </p:sp>
      <p:pic>
        <p:nvPicPr>
          <p:cNvPr id="4098" name="Picture 2" descr="Graph that display a standard normal distribution.">
            <a:extLst>
              <a:ext uri="{FF2B5EF4-FFF2-40B4-BE49-F238E27FC236}">
                <a16:creationId xmlns:a16="http://schemas.microsoft.com/office/drawing/2014/main" id="{7AB66FCE-613B-4F88-112E-AE84DFB69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3225" y="1134730"/>
            <a:ext cx="7564179" cy="5042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511600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823C-AF8D-C16B-3B08-E00A9C5C0A74}"/>
              </a:ext>
            </a:extLst>
          </p:cNvPr>
          <p:cNvSpPr>
            <a:spLocks noGrp="1"/>
          </p:cNvSpPr>
          <p:nvPr>
            <p:ph type="title"/>
          </p:nvPr>
        </p:nvSpPr>
        <p:spPr/>
        <p:txBody>
          <a:bodyPr/>
          <a:lstStyle/>
          <a:p>
            <a:pPr algn="l"/>
            <a:r>
              <a:rPr lang="en-IN" dirty="0"/>
              <a:t>Density</a:t>
            </a:r>
          </a:p>
        </p:txBody>
      </p:sp>
      <p:pic>
        <p:nvPicPr>
          <p:cNvPr id="5" name="Picture 4">
            <a:extLst>
              <a:ext uri="{FF2B5EF4-FFF2-40B4-BE49-F238E27FC236}">
                <a16:creationId xmlns:a16="http://schemas.microsoft.com/office/drawing/2014/main" id="{036E9F48-CF29-4C79-B35A-18B1D319AEA8}"/>
              </a:ext>
            </a:extLst>
          </p:cNvPr>
          <p:cNvPicPr>
            <a:picLocks noChangeAspect="1"/>
          </p:cNvPicPr>
          <p:nvPr/>
        </p:nvPicPr>
        <p:blipFill>
          <a:blip r:embed="rId2"/>
          <a:stretch>
            <a:fillRect/>
          </a:stretch>
        </p:blipFill>
        <p:spPr>
          <a:xfrm>
            <a:off x="4229721" y="233916"/>
            <a:ext cx="7356981" cy="3195084"/>
          </a:xfrm>
          <a:prstGeom prst="rect">
            <a:avLst/>
          </a:prstGeom>
        </p:spPr>
      </p:pic>
      <p:pic>
        <p:nvPicPr>
          <p:cNvPr id="7" name="Picture 6">
            <a:extLst>
              <a:ext uri="{FF2B5EF4-FFF2-40B4-BE49-F238E27FC236}">
                <a16:creationId xmlns:a16="http://schemas.microsoft.com/office/drawing/2014/main" id="{57445F68-77CC-0FB4-7110-C46E910FA8E2}"/>
              </a:ext>
            </a:extLst>
          </p:cNvPr>
          <p:cNvPicPr>
            <a:picLocks noChangeAspect="1"/>
          </p:cNvPicPr>
          <p:nvPr/>
        </p:nvPicPr>
        <p:blipFill>
          <a:blip r:embed="rId3"/>
          <a:stretch>
            <a:fillRect/>
          </a:stretch>
        </p:blipFill>
        <p:spPr>
          <a:xfrm>
            <a:off x="0" y="2983000"/>
            <a:ext cx="7214677" cy="3333307"/>
          </a:xfrm>
          <a:prstGeom prst="rect">
            <a:avLst/>
          </a:prstGeom>
        </p:spPr>
      </p:pic>
      <p:sp>
        <p:nvSpPr>
          <p:cNvPr id="3" name="TextBox 2">
            <a:extLst>
              <a:ext uri="{FF2B5EF4-FFF2-40B4-BE49-F238E27FC236}">
                <a16:creationId xmlns:a16="http://schemas.microsoft.com/office/drawing/2014/main" id="{56FE0EB1-63A3-41DB-C8A6-1893B9283E59}"/>
              </a:ext>
            </a:extLst>
          </p:cNvPr>
          <p:cNvSpPr txBox="1"/>
          <p:nvPr/>
        </p:nvSpPr>
        <p:spPr>
          <a:xfrm>
            <a:off x="7812518" y="5793087"/>
            <a:ext cx="4283789" cy="523220"/>
          </a:xfrm>
          <a:prstGeom prst="rect">
            <a:avLst/>
          </a:prstGeom>
          <a:noFill/>
        </p:spPr>
        <p:txBody>
          <a:bodyPr wrap="square" rtlCol="0">
            <a:spAutoFit/>
          </a:bodyPr>
          <a:lstStyle/>
          <a:p>
            <a:r>
              <a:rPr lang="en-IN" sz="1400" dirty="0"/>
              <a:t>Density: Normalization scale similar to maps (Ex:10K km to 1 Unit)</a:t>
            </a:r>
          </a:p>
        </p:txBody>
      </p:sp>
    </p:spTree>
    <p:extLst>
      <p:ext uri="{BB962C8B-B14F-4D97-AF65-F5344CB8AC3E}">
        <p14:creationId xmlns:p14="http://schemas.microsoft.com/office/powerpoint/2010/main" val="21215894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BF70-0650-B7DA-156E-4430D2CFCC50}"/>
              </a:ext>
            </a:extLst>
          </p:cNvPr>
          <p:cNvSpPr>
            <a:spLocks noGrp="1"/>
          </p:cNvSpPr>
          <p:nvPr>
            <p:ph type="title"/>
          </p:nvPr>
        </p:nvSpPr>
        <p:spPr/>
        <p:txBody>
          <a:bodyPr/>
          <a:lstStyle/>
          <a:p>
            <a:r>
              <a:rPr lang="en-IN" dirty="0"/>
              <a:t>Standardization – Calculating Z-Score</a:t>
            </a:r>
          </a:p>
        </p:txBody>
      </p:sp>
      <p:sp>
        <p:nvSpPr>
          <p:cNvPr id="3" name="Content Placeholder 2">
            <a:extLst>
              <a:ext uri="{FF2B5EF4-FFF2-40B4-BE49-F238E27FC236}">
                <a16:creationId xmlns:a16="http://schemas.microsoft.com/office/drawing/2014/main" id="{11F247A7-036D-C1F0-D373-A9BB7A43B33C}"/>
              </a:ext>
            </a:extLst>
          </p:cNvPr>
          <p:cNvSpPr>
            <a:spLocks noGrp="1"/>
          </p:cNvSpPr>
          <p:nvPr>
            <p:ph idx="1"/>
          </p:nvPr>
        </p:nvSpPr>
        <p:spPr>
          <a:xfrm>
            <a:off x="609600" y="1093379"/>
            <a:ext cx="10972800" cy="4830763"/>
          </a:xfrm>
        </p:spPr>
        <p:txBody>
          <a:bodyPr/>
          <a:lstStyle/>
          <a:p>
            <a:r>
              <a:rPr lang="en-US" sz="2400" dirty="0"/>
              <a:t>Standard scores are a great way to understand where a specific observation falls relative to the entire normal distribution. </a:t>
            </a:r>
          </a:p>
          <a:p>
            <a:r>
              <a:rPr lang="en-US" sz="2400" dirty="0"/>
              <a:t>They also allow to take observations drawn from normally distributed populations that have different means and standard deviations and place them on a standard scale. </a:t>
            </a:r>
          </a:p>
          <a:p>
            <a:r>
              <a:rPr lang="en-US" sz="2400" dirty="0"/>
              <a:t>This standard scale enables to compare observations that would otherwise be difficult.</a:t>
            </a:r>
            <a:endParaRPr lang="en-IN" sz="2400" dirty="0"/>
          </a:p>
        </p:txBody>
      </p:sp>
      <p:pic>
        <p:nvPicPr>
          <p:cNvPr id="5" name="Picture 4">
            <a:extLst>
              <a:ext uri="{FF2B5EF4-FFF2-40B4-BE49-F238E27FC236}">
                <a16:creationId xmlns:a16="http://schemas.microsoft.com/office/drawing/2014/main" id="{A248F4EA-5652-D8D1-DDAE-14541B4E02EE}"/>
              </a:ext>
            </a:extLst>
          </p:cNvPr>
          <p:cNvPicPr>
            <a:picLocks noChangeAspect="1"/>
          </p:cNvPicPr>
          <p:nvPr/>
        </p:nvPicPr>
        <p:blipFill>
          <a:blip r:embed="rId2"/>
          <a:stretch>
            <a:fillRect/>
          </a:stretch>
        </p:blipFill>
        <p:spPr>
          <a:xfrm>
            <a:off x="4872932" y="4808120"/>
            <a:ext cx="1737590" cy="1508959"/>
          </a:xfrm>
          <a:prstGeom prst="rect">
            <a:avLst/>
          </a:prstGeom>
          <a:ln w="28575">
            <a:solidFill>
              <a:schemeClr val="tx1"/>
            </a:solidFill>
          </a:ln>
        </p:spPr>
      </p:pic>
    </p:spTree>
    <p:extLst>
      <p:ext uri="{BB962C8B-B14F-4D97-AF65-F5344CB8AC3E}">
        <p14:creationId xmlns:p14="http://schemas.microsoft.com/office/powerpoint/2010/main" val="155950528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D0C1-6417-793A-B6C9-8976239F5241}"/>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EC000D6E-5159-48F3-FF64-E7CCCDE867EB}"/>
              </a:ext>
            </a:extLst>
          </p:cNvPr>
          <p:cNvSpPr>
            <a:spLocks noGrp="1"/>
          </p:cNvSpPr>
          <p:nvPr>
            <p:ph idx="1"/>
          </p:nvPr>
        </p:nvSpPr>
        <p:spPr>
          <a:xfrm>
            <a:off x="609600" y="901997"/>
            <a:ext cx="10972800" cy="1309577"/>
          </a:xfrm>
        </p:spPr>
        <p:txBody>
          <a:bodyPr/>
          <a:lstStyle/>
          <a:p>
            <a:pPr marL="0" indent="0">
              <a:buNone/>
            </a:pPr>
            <a:r>
              <a:rPr lang="en-US" sz="2000" dirty="0"/>
              <a:t>Suppose we literally want to compare apples to oranges. Specifically, let’s compare their weights. Imagine that we have an apple that weighs 110 grams and an orange that weighs 100 grams.</a:t>
            </a:r>
            <a:endParaRPr lang="en-IN" sz="2000" dirty="0"/>
          </a:p>
        </p:txBody>
      </p:sp>
      <p:pic>
        <p:nvPicPr>
          <p:cNvPr id="5" name="Picture 4">
            <a:extLst>
              <a:ext uri="{FF2B5EF4-FFF2-40B4-BE49-F238E27FC236}">
                <a16:creationId xmlns:a16="http://schemas.microsoft.com/office/drawing/2014/main" id="{2AC524E5-91E8-5E4C-034A-EE4C7986EE65}"/>
              </a:ext>
            </a:extLst>
          </p:cNvPr>
          <p:cNvPicPr>
            <a:picLocks noChangeAspect="1"/>
          </p:cNvPicPr>
          <p:nvPr/>
        </p:nvPicPr>
        <p:blipFill rotWithShape="1">
          <a:blip r:embed="rId2"/>
          <a:srcRect t="16597" b="16190"/>
          <a:stretch/>
        </p:blipFill>
        <p:spPr>
          <a:xfrm>
            <a:off x="322640" y="2472164"/>
            <a:ext cx="7686047" cy="1456662"/>
          </a:xfrm>
          <a:prstGeom prst="rect">
            <a:avLst/>
          </a:prstGeom>
        </p:spPr>
      </p:pic>
      <p:pic>
        <p:nvPicPr>
          <p:cNvPr id="7" name="Picture 6">
            <a:extLst>
              <a:ext uri="{FF2B5EF4-FFF2-40B4-BE49-F238E27FC236}">
                <a16:creationId xmlns:a16="http://schemas.microsoft.com/office/drawing/2014/main" id="{01486C9F-C617-A630-D529-E8B1E2C56663}"/>
              </a:ext>
            </a:extLst>
          </p:cNvPr>
          <p:cNvPicPr>
            <a:picLocks noChangeAspect="1"/>
          </p:cNvPicPr>
          <p:nvPr/>
        </p:nvPicPr>
        <p:blipFill>
          <a:blip r:embed="rId3"/>
          <a:stretch>
            <a:fillRect/>
          </a:stretch>
        </p:blipFill>
        <p:spPr>
          <a:xfrm>
            <a:off x="8251031" y="2554805"/>
            <a:ext cx="3331369" cy="1110456"/>
          </a:xfrm>
          <a:prstGeom prst="rect">
            <a:avLst/>
          </a:prstGeom>
        </p:spPr>
      </p:pic>
      <p:sp>
        <p:nvSpPr>
          <p:cNvPr id="11" name="TextBox 10">
            <a:extLst>
              <a:ext uri="{FF2B5EF4-FFF2-40B4-BE49-F238E27FC236}">
                <a16:creationId xmlns:a16="http://schemas.microsoft.com/office/drawing/2014/main" id="{D48317C8-961E-6AD4-066A-F52891AEDA21}"/>
              </a:ext>
            </a:extLst>
          </p:cNvPr>
          <p:cNvSpPr txBox="1"/>
          <p:nvPr/>
        </p:nvSpPr>
        <p:spPr>
          <a:xfrm>
            <a:off x="322640" y="4494603"/>
            <a:ext cx="11862272" cy="1200329"/>
          </a:xfrm>
          <a:prstGeom prst="rect">
            <a:avLst/>
          </a:prstGeom>
          <a:noFill/>
        </p:spPr>
        <p:txBody>
          <a:bodyPr wrap="square">
            <a:spAutoFit/>
          </a:bodyPr>
          <a:lstStyle/>
          <a:p>
            <a:r>
              <a:rPr lang="en-US" dirty="0"/>
              <a:t>The Z-score for the apple (0.667) is positive, which means that our apple weighs more than the average apple.</a:t>
            </a:r>
          </a:p>
          <a:p>
            <a:endParaRPr lang="en-US" dirty="0"/>
          </a:p>
          <a:p>
            <a:r>
              <a:rPr lang="en-US" dirty="0"/>
              <a:t>The orange has fairly negative Z-score (-1.6). It’s pretty far below the mean weight for oranges</a:t>
            </a:r>
            <a:endParaRPr lang="en-IN" dirty="0"/>
          </a:p>
        </p:txBody>
      </p:sp>
    </p:spTree>
    <p:extLst>
      <p:ext uri="{BB962C8B-B14F-4D97-AF65-F5344CB8AC3E}">
        <p14:creationId xmlns:p14="http://schemas.microsoft.com/office/powerpoint/2010/main" val="414473475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8B55B-C3C4-89CD-3BFD-47CCC8B0F8DB}"/>
              </a:ext>
            </a:extLst>
          </p:cNvPr>
          <p:cNvSpPr>
            <a:spLocks noGrp="1"/>
          </p:cNvSpPr>
          <p:nvPr>
            <p:ph type="title"/>
          </p:nvPr>
        </p:nvSpPr>
        <p:spPr/>
        <p:txBody>
          <a:bodyPr/>
          <a:lstStyle/>
          <a:p>
            <a:r>
              <a:rPr lang="en-IN" dirty="0"/>
              <a:t>Example</a:t>
            </a:r>
          </a:p>
        </p:txBody>
      </p:sp>
      <p:pic>
        <p:nvPicPr>
          <p:cNvPr id="5122" name="Picture 2" descr="Graph of a standard normal distribution that compares apples to oranges using a Z-score.">
            <a:extLst>
              <a:ext uri="{FF2B5EF4-FFF2-40B4-BE49-F238E27FC236}">
                <a16:creationId xmlns:a16="http://schemas.microsoft.com/office/drawing/2014/main" id="{E9896AE1-D706-E03B-DC48-E28592EAC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765" y="1180215"/>
            <a:ext cx="7352413" cy="4901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646709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18DD8-7FB0-89DD-9070-1A5216E798B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9F2A32-B94D-1243-642E-E72D2455338C}"/>
              </a:ext>
            </a:extLst>
          </p:cNvPr>
          <p:cNvSpPr>
            <a:spLocks noGrp="1"/>
          </p:cNvSpPr>
          <p:nvPr>
            <p:ph idx="1"/>
          </p:nvPr>
        </p:nvSpPr>
        <p:spPr>
          <a:xfrm>
            <a:off x="508000" y="1295400"/>
            <a:ext cx="10972800" cy="4830763"/>
          </a:xfrm>
        </p:spPr>
        <p:txBody>
          <a:bodyPr/>
          <a:lstStyle/>
          <a:p>
            <a:r>
              <a:rPr lang="en-US" sz="2400" b="1" dirty="0"/>
              <a:t>Overview:</a:t>
            </a:r>
            <a:r>
              <a:rPr lang="en-US" sz="2400" dirty="0"/>
              <a:t> Gaussian distribution with bell-shaped curve accurately describes the distribution of values</a:t>
            </a:r>
          </a:p>
          <a:p>
            <a:r>
              <a:rPr lang="en-US" sz="2400" b="1" dirty="0"/>
              <a:t>Purpose:</a:t>
            </a:r>
            <a:r>
              <a:rPr lang="en-US" sz="2400" dirty="0"/>
              <a:t> Presents the probability distribution in statistics for independent, random variables</a:t>
            </a:r>
            <a:endParaRPr lang="en-IN" sz="2400" dirty="0"/>
          </a:p>
        </p:txBody>
      </p:sp>
    </p:spTree>
    <p:extLst>
      <p:ext uri="{BB962C8B-B14F-4D97-AF65-F5344CB8AC3E}">
        <p14:creationId xmlns:p14="http://schemas.microsoft.com/office/powerpoint/2010/main" val="3340063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5957-FFF0-6063-F832-ED0910755BA3}"/>
              </a:ext>
            </a:extLst>
          </p:cNvPr>
          <p:cNvSpPr>
            <a:spLocks noGrp="1"/>
          </p:cNvSpPr>
          <p:nvPr>
            <p:ph type="title"/>
          </p:nvPr>
        </p:nvSpPr>
        <p:spPr/>
        <p:txBody>
          <a:bodyPr/>
          <a:lstStyle/>
          <a:p>
            <a:r>
              <a:rPr lang="en-IN" dirty="0"/>
              <a:t>Books</a:t>
            </a:r>
          </a:p>
        </p:txBody>
      </p:sp>
      <p:sp>
        <p:nvSpPr>
          <p:cNvPr id="3" name="Content Placeholder 2">
            <a:extLst>
              <a:ext uri="{FF2B5EF4-FFF2-40B4-BE49-F238E27FC236}">
                <a16:creationId xmlns:a16="http://schemas.microsoft.com/office/drawing/2014/main" id="{4993B0DD-A467-3F16-6BD6-8B703EE6F948}"/>
              </a:ext>
            </a:extLst>
          </p:cNvPr>
          <p:cNvSpPr>
            <a:spLocks noGrp="1"/>
          </p:cNvSpPr>
          <p:nvPr>
            <p:ph idx="1"/>
          </p:nvPr>
        </p:nvSpPr>
        <p:spPr/>
        <p:txBody>
          <a:bodyPr/>
          <a:lstStyle/>
          <a:p>
            <a:pPr marL="0" indent="0">
              <a:buNone/>
            </a:pPr>
            <a:r>
              <a:rPr lang="en-IN" sz="1600" b="1" dirty="0"/>
              <a:t>TEXTBOOKS: </a:t>
            </a:r>
          </a:p>
          <a:p>
            <a:pPr marL="342900" indent="-342900">
              <a:buFont typeface="+mj-lt"/>
              <a:buAutoNum type="arabicPeriod"/>
            </a:pPr>
            <a:r>
              <a:rPr lang="en-IN" sz="1600" dirty="0"/>
              <a:t>David </a:t>
            </a:r>
            <a:r>
              <a:rPr lang="en-IN" sz="1600" dirty="0" err="1"/>
              <a:t>Cielen</a:t>
            </a:r>
            <a:r>
              <a:rPr lang="en-IN" sz="1600" dirty="0"/>
              <a:t>, Arno D. B. </a:t>
            </a:r>
            <a:r>
              <a:rPr lang="en-IN" sz="1600" dirty="0" err="1"/>
              <a:t>Meysman</a:t>
            </a:r>
            <a:r>
              <a:rPr lang="en-IN" sz="1600" dirty="0"/>
              <a:t>, and Mohamed Ali, “Introducing Data Science”, Manning Publications, 2016. (first two chapters for Unit I).</a:t>
            </a:r>
          </a:p>
          <a:p>
            <a:pPr marL="342900" indent="-342900">
              <a:buFont typeface="+mj-lt"/>
              <a:buAutoNum type="arabicPeriod"/>
            </a:pPr>
            <a:r>
              <a:rPr lang="en-IN" sz="1600" dirty="0"/>
              <a:t>Robert S. Witte and John S. Witte, “Statistics”, Eleventh Edition, Wiley Publications, 2017.</a:t>
            </a:r>
          </a:p>
          <a:p>
            <a:pPr marL="342900" indent="-342900">
              <a:buFont typeface="+mj-lt"/>
              <a:buAutoNum type="arabicPeriod"/>
            </a:pPr>
            <a:r>
              <a:rPr lang="en-IN" sz="1600" dirty="0"/>
              <a:t>Jake </a:t>
            </a:r>
            <a:r>
              <a:rPr lang="en-IN" sz="1600" dirty="0" err="1"/>
              <a:t>VanderPlas</a:t>
            </a:r>
            <a:r>
              <a:rPr lang="en-IN" sz="1600" dirty="0"/>
              <a:t>, “Python Data Science Handbook”, O’Reilly, 2016.</a:t>
            </a:r>
          </a:p>
          <a:p>
            <a:pPr marL="0" indent="0">
              <a:buNone/>
            </a:pPr>
            <a:r>
              <a:rPr lang="en-IN" sz="1600" b="1" dirty="0"/>
              <a:t>REFERENCES: </a:t>
            </a:r>
          </a:p>
          <a:p>
            <a:pPr marL="342900" indent="-342900">
              <a:buFont typeface="+mj-lt"/>
              <a:buAutoNum type="arabicPeriod"/>
            </a:pPr>
            <a:r>
              <a:rPr lang="en-US" sz="1600" dirty="0"/>
              <a:t>Allen B. Downey, “Think Stats: Exploratory Data Analysis in Python”, Green Tea Press, 2014.</a:t>
            </a:r>
            <a:endParaRPr lang="en-IN" sz="1600" dirty="0"/>
          </a:p>
        </p:txBody>
      </p:sp>
    </p:spTree>
    <p:extLst>
      <p:ext uri="{BB962C8B-B14F-4D97-AF65-F5344CB8AC3E}">
        <p14:creationId xmlns:p14="http://schemas.microsoft.com/office/powerpoint/2010/main" val="36512334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793C-37D1-9827-1F67-5C259B5704B6}"/>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7B14658-380C-A28B-891B-21E58C948FDD}"/>
              </a:ext>
            </a:extLst>
          </p:cNvPr>
          <p:cNvSpPr>
            <a:spLocks noGrp="1"/>
          </p:cNvSpPr>
          <p:nvPr>
            <p:ph idx="1"/>
          </p:nvPr>
        </p:nvSpPr>
        <p:spPr/>
        <p:txBody>
          <a:bodyPr/>
          <a:lstStyle/>
          <a:p>
            <a:r>
              <a:rPr lang="en-US" sz="2200" dirty="0"/>
              <a:t>The normal distribution is a continuous probability distribution that is symmetrical around its mean</a:t>
            </a:r>
          </a:p>
          <a:p>
            <a:r>
              <a:rPr lang="en-US" sz="2200" dirty="0"/>
              <a:t>Most of the observations cluster around the central peak</a:t>
            </a:r>
          </a:p>
          <a:p>
            <a:r>
              <a:rPr lang="en-US" sz="2200" dirty="0"/>
              <a:t>The probabilities for values further away from the mean taper off equally in both directions. </a:t>
            </a:r>
          </a:p>
          <a:p>
            <a:r>
              <a:rPr lang="en-US" sz="2200" dirty="0"/>
              <a:t>Extreme values in both tails of the distribution are similarly unlikely.</a:t>
            </a:r>
          </a:p>
          <a:p>
            <a:r>
              <a:rPr lang="en-US" sz="2200" dirty="0"/>
              <a:t>While the normal distribution is symmetrical, not all symmetrical distributions are normal. </a:t>
            </a:r>
            <a:endParaRPr lang="en-IN" sz="2200" dirty="0"/>
          </a:p>
        </p:txBody>
      </p:sp>
    </p:spTree>
    <p:extLst>
      <p:ext uri="{BB962C8B-B14F-4D97-AF65-F5344CB8AC3E}">
        <p14:creationId xmlns:p14="http://schemas.microsoft.com/office/powerpoint/2010/main" val="30364896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DDD1-44A6-E388-22F7-1870205391A9}"/>
              </a:ext>
            </a:extLst>
          </p:cNvPr>
          <p:cNvSpPr>
            <a:spLocks noGrp="1"/>
          </p:cNvSpPr>
          <p:nvPr>
            <p:ph type="title"/>
          </p:nvPr>
        </p:nvSpPr>
        <p:spPr/>
        <p:txBody>
          <a:bodyPr/>
          <a:lstStyle/>
          <a:p>
            <a:r>
              <a:rPr lang="en-IN" dirty="0"/>
              <a:t>Normally Distributed Data: Heights</a:t>
            </a:r>
          </a:p>
        </p:txBody>
      </p:sp>
      <p:pic>
        <p:nvPicPr>
          <p:cNvPr id="1026" name="Picture 2" descr="Normal distribution of heights.">
            <a:extLst>
              <a:ext uri="{FF2B5EF4-FFF2-40B4-BE49-F238E27FC236}">
                <a16:creationId xmlns:a16="http://schemas.microsoft.com/office/drawing/2014/main" id="{E8BE22E3-089C-FC7C-6223-591A141E0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7023" y="1099289"/>
            <a:ext cx="7623544" cy="5082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64DE6E-15AE-24D5-E033-C25F060B6702}"/>
              </a:ext>
            </a:extLst>
          </p:cNvPr>
          <p:cNvSpPr txBox="1"/>
          <p:nvPr/>
        </p:nvSpPr>
        <p:spPr>
          <a:xfrm>
            <a:off x="0" y="6260068"/>
            <a:ext cx="6097772" cy="307777"/>
          </a:xfrm>
          <a:prstGeom prst="rect">
            <a:avLst/>
          </a:prstGeom>
          <a:noFill/>
        </p:spPr>
        <p:txBody>
          <a:bodyPr wrap="square">
            <a:spAutoFit/>
          </a:bodyPr>
          <a:lstStyle/>
          <a:p>
            <a:r>
              <a:rPr lang="en-US" sz="1400" dirty="0">
                <a:hlinkClick r:id="rId3"/>
              </a:rPr>
              <a:t>Normal Distribution in Statistics - Statistics By Jim</a:t>
            </a:r>
            <a:endParaRPr lang="en-IN" sz="1400" dirty="0"/>
          </a:p>
        </p:txBody>
      </p:sp>
    </p:spTree>
    <p:extLst>
      <p:ext uri="{BB962C8B-B14F-4D97-AF65-F5344CB8AC3E}">
        <p14:creationId xmlns:p14="http://schemas.microsoft.com/office/powerpoint/2010/main" val="265030297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3DDD1-44A6-E388-22F7-1870205391A9}"/>
              </a:ext>
            </a:extLst>
          </p:cNvPr>
          <p:cNvSpPr>
            <a:spLocks noGrp="1"/>
          </p:cNvSpPr>
          <p:nvPr>
            <p:ph type="title"/>
          </p:nvPr>
        </p:nvSpPr>
        <p:spPr/>
        <p:txBody>
          <a:bodyPr/>
          <a:lstStyle/>
          <a:p>
            <a:r>
              <a:rPr lang="en-IN" dirty="0"/>
              <a:t>Normally Distributed Data: Heights</a:t>
            </a:r>
          </a:p>
        </p:txBody>
      </p:sp>
      <p:pic>
        <p:nvPicPr>
          <p:cNvPr id="1026" name="Picture 2" descr="Normal distribution of heights.">
            <a:extLst>
              <a:ext uri="{FF2B5EF4-FFF2-40B4-BE49-F238E27FC236}">
                <a16:creationId xmlns:a16="http://schemas.microsoft.com/office/drawing/2014/main" id="{E8BE22E3-089C-FC7C-6223-591A141E03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18" y="1046053"/>
            <a:ext cx="7623544" cy="50823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E64DE6E-15AE-24D5-E033-C25F060B6702}"/>
              </a:ext>
            </a:extLst>
          </p:cNvPr>
          <p:cNvSpPr txBox="1"/>
          <p:nvPr/>
        </p:nvSpPr>
        <p:spPr>
          <a:xfrm>
            <a:off x="0" y="6260068"/>
            <a:ext cx="6097772" cy="307777"/>
          </a:xfrm>
          <a:prstGeom prst="rect">
            <a:avLst/>
          </a:prstGeom>
          <a:noFill/>
        </p:spPr>
        <p:txBody>
          <a:bodyPr wrap="square">
            <a:spAutoFit/>
          </a:bodyPr>
          <a:lstStyle/>
          <a:p>
            <a:r>
              <a:rPr lang="en-US" sz="1400" dirty="0">
                <a:hlinkClick r:id="rId3"/>
              </a:rPr>
              <a:t>Normal Distribution in Statistics - Statistics By Jim</a:t>
            </a:r>
            <a:endParaRPr lang="en-IN" sz="1400" dirty="0"/>
          </a:p>
        </p:txBody>
      </p:sp>
      <p:sp>
        <p:nvSpPr>
          <p:cNvPr id="4" name="TextBox 3">
            <a:extLst>
              <a:ext uri="{FF2B5EF4-FFF2-40B4-BE49-F238E27FC236}">
                <a16:creationId xmlns:a16="http://schemas.microsoft.com/office/drawing/2014/main" id="{EF7FB9ED-24C7-716D-0E5A-05C0AB474558}"/>
              </a:ext>
            </a:extLst>
          </p:cNvPr>
          <p:cNvSpPr txBox="1"/>
          <p:nvPr/>
        </p:nvSpPr>
        <p:spPr>
          <a:xfrm>
            <a:off x="8157830" y="2392624"/>
            <a:ext cx="3697472" cy="2308324"/>
          </a:xfrm>
          <a:prstGeom prst="rect">
            <a:avLst/>
          </a:prstGeom>
          <a:noFill/>
        </p:spPr>
        <p:txBody>
          <a:bodyPr wrap="square">
            <a:spAutoFit/>
          </a:bodyPr>
          <a:lstStyle/>
          <a:p>
            <a:r>
              <a:rPr lang="en-US" dirty="0"/>
              <a:t>The distribution is symmetric. The number of girls shorter than average equals the number of girls taller than average. </a:t>
            </a:r>
            <a:r>
              <a:rPr lang="en-US" dirty="0">
                <a:solidFill>
                  <a:srgbClr val="FF0000"/>
                </a:solidFill>
              </a:rPr>
              <a:t>In both tails of the distribution, extremely short girls occur as infrequently as extremely tall girls.</a:t>
            </a:r>
            <a:endParaRPr lang="en-IN" dirty="0">
              <a:solidFill>
                <a:srgbClr val="FF0000"/>
              </a:solidFill>
            </a:endParaRPr>
          </a:p>
        </p:txBody>
      </p:sp>
    </p:spTree>
    <p:extLst>
      <p:ext uri="{BB962C8B-B14F-4D97-AF65-F5344CB8AC3E}">
        <p14:creationId xmlns:p14="http://schemas.microsoft.com/office/powerpoint/2010/main" val="407146537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C9E5-A4FE-FF40-831B-274CA23E841F}"/>
              </a:ext>
            </a:extLst>
          </p:cNvPr>
          <p:cNvSpPr>
            <a:spLocks noGrp="1"/>
          </p:cNvSpPr>
          <p:nvPr>
            <p:ph type="title"/>
          </p:nvPr>
        </p:nvSpPr>
        <p:spPr/>
        <p:txBody>
          <a:bodyPr/>
          <a:lstStyle/>
          <a:p>
            <a:r>
              <a:rPr lang="en-IN" dirty="0"/>
              <a:t>Parameters of normal distribution</a:t>
            </a:r>
          </a:p>
        </p:txBody>
      </p:sp>
      <p:sp>
        <p:nvSpPr>
          <p:cNvPr id="3" name="Content Placeholder 2">
            <a:extLst>
              <a:ext uri="{FF2B5EF4-FFF2-40B4-BE49-F238E27FC236}">
                <a16:creationId xmlns:a16="http://schemas.microsoft.com/office/drawing/2014/main" id="{71A82C42-7AF5-2C0B-ACA8-1775CF65A549}"/>
              </a:ext>
            </a:extLst>
          </p:cNvPr>
          <p:cNvSpPr>
            <a:spLocks noGrp="1"/>
          </p:cNvSpPr>
          <p:nvPr>
            <p:ph idx="1"/>
          </p:nvPr>
        </p:nvSpPr>
        <p:spPr>
          <a:xfrm>
            <a:off x="432385" y="1125279"/>
            <a:ext cx="4331001" cy="4830763"/>
          </a:xfrm>
        </p:spPr>
        <p:txBody>
          <a:bodyPr/>
          <a:lstStyle/>
          <a:p>
            <a:r>
              <a:rPr lang="en-IN" sz="2400" dirty="0"/>
              <a:t>Mean and Standard deviation</a:t>
            </a:r>
          </a:p>
          <a:p>
            <a:pPr lvl="1"/>
            <a:r>
              <a:rPr lang="en-US" sz="2400" dirty="0"/>
              <a:t>define its shape and probabilities entirely</a:t>
            </a:r>
          </a:p>
          <a:p>
            <a:r>
              <a:rPr lang="en-US" sz="2400" dirty="0"/>
              <a:t>The Gaussian distribution does not have just one form</a:t>
            </a:r>
            <a:endParaRPr lang="en-IN" sz="2400" dirty="0"/>
          </a:p>
        </p:txBody>
      </p:sp>
      <p:pic>
        <p:nvPicPr>
          <p:cNvPr id="4" name="Picture 3" descr="A diagram of a function&#10;&#10;Description automatically generated with medium confidence">
            <a:extLst>
              <a:ext uri="{FF2B5EF4-FFF2-40B4-BE49-F238E27FC236}">
                <a16:creationId xmlns:a16="http://schemas.microsoft.com/office/drawing/2014/main" id="{A567BC4B-0241-83C1-32B6-261C162DDE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951" y="1456660"/>
            <a:ext cx="6364375" cy="4072269"/>
          </a:xfrm>
          <a:prstGeom prst="rect">
            <a:avLst/>
          </a:prstGeom>
          <a:noFill/>
          <a:ln>
            <a:noFill/>
          </a:ln>
        </p:spPr>
      </p:pic>
    </p:spTree>
    <p:extLst>
      <p:ext uri="{BB962C8B-B14F-4D97-AF65-F5344CB8AC3E}">
        <p14:creationId xmlns:p14="http://schemas.microsoft.com/office/powerpoint/2010/main" val="21877880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336BC-BF06-1957-A783-2A45A2EC3D8C}"/>
              </a:ext>
            </a:extLst>
          </p:cNvPr>
          <p:cNvSpPr>
            <a:spLocks noGrp="1"/>
          </p:cNvSpPr>
          <p:nvPr>
            <p:ph type="title"/>
          </p:nvPr>
        </p:nvSpPr>
        <p:spPr/>
        <p:txBody>
          <a:bodyPr/>
          <a:lstStyle/>
          <a:p>
            <a:r>
              <a:rPr lang="en-IN" dirty="0"/>
              <a:t>Parameters of normal distribution</a:t>
            </a:r>
          </a:p>
        </p:txBody>
      </p:sp>
      <p:pic>
        <p:nvPicPr>
          <p:cNvPr id="2050" name="Picture 2" descr="Graph that display normal distributions with different means.">
            <a:extLst>
              <a:ext uri="{FF2B5EF4-FFF2-40B4-BE49-F238E27FC236}">
                <a16:creationId xmlns:a16="http://schemas.microsoft.com/office/drawing/2014/main" id="{F01AF53D-0F18-87E3-9470-29C909E53F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63" y="1488558"/>
            <a:ext cx="6004737" cy="40031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raph that displays normal distributions with different standard deviations.">
            <a:extLst>
              <a:ext uri="{FF2B5EF4-FFF2-40B4-BE49-F238E27FC236}">
                <a16:creationId xmlns:a16="http://schemas.microsoft.com/office/drawing/2014/main" id="{477A82ED-C61C-0ADA-7D13-7527B345D0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892" y="1499191"/>
            <a:ext cx="6004737" cy="400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2557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B033-FACF-F1B1-DA6C-C6922847494A}"/>
              </a:ext>
            </a:extLst>
          </p:cNvPr>
          <p:cNvSpPr>
            <a:spLocks noGrp="1"/>
          </p:cNvSpPr>
          <p:nvPr>
            <p:ph type="title"/>
          </p:nvPr>
        </p:nvSpPr>
        <p:spPr/>
        <p:txBody>
          <a:bodyPr/>
          <a:lstStyle/>
          <a:p>
            <a:r>
              <a:rPr lang="en-IN" dirty="0"/>
              <a:t>Common Properties for </a:t>
            </a:r>
            <a:r>
              <a:rPr lang="en-US" dirty="0"/>
              <a:t>Normal Distribution</a:t>
            </a:r>
            <a:endParaRPr lang="en-IN" dirty="0"/>
          </a:p>
        </p:txBody>
      </p:sp>
      <p:sp>
        <p:nvSpPr>
          <p:cNvPr id="3" name="Content Placeholder 2">
            <a:extLst>
              <a:ext uri="{FF2B5EF4-FFF2-40B4-BE49-F238E27FC236}">
                <a16:creationId xmlns:a16="http://schemas.microsoft.com/office/drawing/2014/main" id="{16764221-96DA-F911-229A-6CCB27DD4246}"/>
              </a:ext>
            </a:extLst>
          </p:cNvPr>
          <p:cNvSpPr>
            <a:spLocks noGrp="1"/>
          </p:cNvSpPr>
          <p:nvPr>
            <p:ph idx="1"/>
          </p:nvPr>
        </p:nvSpPr>
        <p:spPr/>
        <p:txBody>
          <a:bodyPr/>
          <a:lstStyle/>
          <a:p>
            <a:r>
              <a:rPr lang="en-US" sz="2400" dirty="0"/>
              <a:t>They’re all unimodal, symmetric bell curves. </a:t>
            </a:r>
            <a:r>
              <a:rPr lang="en-US" sz="2400" dirty="0">
                <a:solidFill>
                  <a:srgbClr val="FF0000"/>
                </a:solidFill>
              </a:rPr>
              <a:t>The Gaussian distribution cannot model skewed distributions.</a:t>
            </a:r>
          </a:p>
          <a:p>
            <a:r>
              <a:rPr lang="en-US" sz="2400" dirty="0"/>
              <a:t>The mean, median, and mode are all equal.</a:t>
            </a:r>
          </a:p>
          <a:p>
            <a:r>
              <a:rPr lang="en-US" sz="2400" dirty="0"/>
              <a:t>Half of the population is less than the mean and half is greater than the mean.</a:t>
            </a:r>
          </a:p>
          <a:p>
            <a:r>
              <a:rPr lang="en-US" sz="2400" dirty="0"/>
              <a:t>The Empirical Rule allows to determine the proportion of values that fall within certain distances from the mean. </a:t>
            </a:r>
            <a:endParaRPr lang="en-IN" sz="2400" dirty="0"/>
          </a:p>
        </p:txBody>
      </p:sp>
    </p:spTree>
    <p:extLst>
      <p:ext uri="{BB962C8B-B14F-4D97-AF65-F5344CB8AC3E}">
        <p14:creationId xmlns:p14="http://schemas.microsoft.com/office/powerpoint/2010/main" val="20553540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210AF-9178-17F1-113F-872BBAC3804F}"/>
              </a:ext>
            </a:extLst>
          </p:cNvPr>
          <p:cNvSpPr>
            <a:spLocks noGrp="1"/>
          </p:cNvSpPr>
          <p:nvPr>
            <p:ph type="title"/>
          </p:nvPr>
        </p:nvSpPr>
        <p:spPr/>
        <p:txBody>
          <a:bodyPr/>
          <a:lstStyle/>
          <a:p>
            <a:r>
              <a:rPr lang="en-IN" dirty="0"/>
              <a:t>Alert</a:t>
            </a:r>
          </a:p>
        </p:txBody>
      </p:sp>
      <p:sp>
        <p:nvSpPr>
          <p:cNvPr id="3" name="Content Placeholder 2">
            <a:extLst>
              <a:ext uri="{FF2B5EF4-FFF2-40B4-BE49-F238E27FC236}">
                <a16:creationId xmlns:a16="http://schemas.microsoft.com/office/drawing/2014/main" id="{875FC13B-B47B-F17E-2A2F-49FE18CDCEB4}"/>
              </a:ext>
            </a:extLst>
          </p:cNvPr>
          <p:cNvSpPr>
            <a:spLocks noGrp="1"/>
          </p:cNvSpPr>
          <p:nvPr>
            <p:ph idx="1"/>
          </p:nvPr>
        </p:nvSpPr>
        <p:spPr/>
        <p:txBody>
          <a:bodyPr/>
          <a:lstStyle/>
          <a:p>
            <a:r>
              <a:rPr lang="en-US" sz="2400" dirty="0"/>
              <a:t>The uniform distribution also models symmetric, continuous data, but all equal-sized ranges in this distribution </a:t>
            </a:r>
            <a:r>
              <a:rPr lang="en-US" sz="2400" dirty="0">
                <a:solidFill>
                  <a:srgbClr val="FF0000"/>
                </a:solidFill>
              </a:rPr>
              <a:t>have the same probability</a:t>
            </a:r>
            <a:r>
              <a:rPr lang="en-US" sz="2400" dirty="0"/>
              <a:t>, which differs from the normal distribution.</a:t>
            </a:r>
          </a:p>
          <a:p>
            <a:r>
              <a:rPr lang="en-US" sz="2400" dirty="0"/>
              <a:t>If </a:t>
            </a:r>
            <a:r>
              <a:rPr lang="en-US" sz="2400" dirty="0">
                <a:solidFill>
                  <a:srgbClr val="FF0000"/>
                </a:solidFill>
              </a:rPr>
              <a:t>continuous data are skewed </a:t>
            </a:r>
            <a:r>
              <a:rPr lang="en-US" sz="2400" dirty="0"/>
              <a:t>use Weibull, lognormal, exponential, or gamma distribution.</a:t>
            </a:r>
            <a:endParaRPr lang="en-IN" sz="2400" dirty="0"/>
          </a:p>
        </p:txBody>
      </p:sp>
    </p:spTree>
    <p:extLst>
      <p:ext uri="{BB962C8B-B14F-4D97-AF65-F5344CB8AC3E}">
        <p14:creationId xmlns:p14="http://schemas.microsoft.com/office/powerpoint/2010/main" val="4155431602"/>
      </p:ext>
    </p:extLst>
  </p:cSld>
  <p:clrMapOvr>
    <a:masterClrMapping/>
  </p:clrMapOvr>
  <p:transition>
    <p:fade/>
  </p:transition>
</p:sld>
</file>

<file path=ppt/theme/theme1.xml><?xml version="1.0" encoding="utf-8"?>
<a:theme xmlns:a="http://schemas.openxmlformats.org/drawingml/2006/main" name="IT6006U3LS02Filtering_Streams">
  <a:themeElements>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fontScheme name="1_Heartbeat Review 9 May'06">
      <a:majorFont>
        <a:latin typeface="Verdana"/>
        <a:ea typeface="MS PGothic"/>
        <a:cs typeface=""/>
      </a:majorFont>
      <a:minorFont>
        <a:latin typeface="Verdana"/>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Times New Roman" pitchFamily="18" charset="0"/>
            <a:ea typeface="MS PGothic" pitchFamily="34" charset="-128"/>
          </a:defRPr>
        </a:defPPr>
      </a:lstStyle>
    </a:lnDef>
  </a:objectDefaults>
  <a:extraClrSchemeLst>
    <a:extraClrScheme>
      <a:clrScheme name="1_Heartbeat Review 9 May'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Heartbeat Review 9 May'0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Heartbeat Review 9 May'0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Heartbeat Review 9 May'0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Heartbeat Review 9 May'0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Heartbeat Review 9 May'0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Heartbeat Review 9 May'0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Heartbeat Review 9 May'0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Heartbeat Review 9 May'0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Heartbeat Review 9 May'0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Heartbeat Review 9 May'0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Heartbeat Review 9 May'06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99CC00"/>
        </a:folHlink>
      </a:clrScheme>
      <a:clrMap bg1="lt1" tx1="dk1" bg2="lt2" tx2="dk2" accent1="accent1" accent2="accent2" accent3="accent3" accent4="accent4" accent5="accent5" accent6="accent6" hlink="hlink" folHlink="folHlink"/>
    </a:extraClrScheme>
    <a:extraClrScheme>
      <a:clrScheme name="1_Heartbeat Review 9 May'06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CC"/>
        </a:folHlink>
      </a:clrScheme>
      <a:clrMap bg1="lt1" tx1="dk1" bg2="lt2" tx2="dk2" accent1="accent1" accent2="accent2" accent3="accent3" accent4="accent4" accent5="accent5" accent6="accent6" hlink="hlink" folHlink="folHlink"/>
    </a:extraClrScheme>
    <a:extraClrScheme>
      <a:clrScheme name="1_Heartbeat Review 9 May'06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CC"/>
        </a:hlink>
        <a:folHlink>
          <a:srgbClr val="0000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8809</TotalTime>
  <Words>807</Words>
  <Application>Microsoft Office PowerPoint</Application>
  <PresentationFormat>Widescreen</PresentationFormat>
  <Paragraphs>67</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Microsoft YaHei</vt:lpstr>
      <vt:lpstr>Calibri</vt:lpstr>
      <vt:lpstr>Verdana</vt:lpstr>
      <vt:lpstr>Wingdings</vt:lpstr>
      <vt:lpstr>IT6006U3LS02Filtering_Streams</vt:lpstr>
      <vt:lpstr>UIT2502 – Data Analytics &amp; Visualization</vt:lpstr>
      <vt:lpstr>Introduction</vt:lpstr>
      <vt:lpstr>Introduction</vt:lpstr>
      <vt:lpstr>Normally Distributed Data: Heights</vt:lpstr>
      <vt:lpstr>Normally Distributed Data: Heights</vt:lpstr>
      <vt:lpstr>Parameters of normal distribution</vt:lpstr>
      <vt:lpstr>Parameters of normal distribution</vt:lpstr>
      <vt:lpstr>Common Properties for Normal Distribution</vt:lpstr>
      <vt:lpstr>Alert</vt:lpstr>
      <vt:lpstr>Empirical Rule for the Normal Distribution</vt:lpstr>
      <vt:lpstr>Empirical Rule for the Normal Distribution</vt:lpstr>
      <vt:lpstr>PowerPoint Presentation</vt:lpstr>
      <vt:lpstr>Standard Normal Distribution and Standard Scores</vt:lpstr>
      <vt:lpstr>Standard Normal Distribution and Standard Scores</vt:lpstr>
      <vt:lpstr>Standard Normal Distribution</vt:lpstr>
      <vt:lpstr>Density</vt:lpstr>
      <vt:lpstr>Standardization – Calculating Z-Score</vt:lpstr>
      <vt:lpstr>Example</vt:lpstr>
      <vt:lpstr>Example</vt:lpstr>
      <vt:lpstr>Books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PIF1941 – NLP &amp; IR</dc:title>
  <dc:creator>VEERA RAGAVAN</dc:creator>
  <cp:lastModifiedBy>Karthika S</cp:lastModifiedBy>
  <cp:revision>454</cp:revision>
  <dcterms:created xsi:type="dcterms:W3CDTF">2020-08-02T17:30:45Z</dcterms:created>
  <dcterms:modified xsi:type="dcterms:W3CDTF">2024-08-21T09:48:03Z</dcterms:modified>
</cp:coreProperties>
</file>