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56" r:id="rId2"/>
    <p:sldId id="262" r:id="rId3"/>
    <p:sldId id="257" r:id="rId4"/>
    <p:sldId id="258" r:id="rId5"/>
    <p:sldId id="260" r:id="rId6"/>
    <p:sldId id="261" r:id="rId7"/>
    <p:sldId id="25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Franklin Gothic" panose="020B0604020202020204" charset="0"/>
      <p:bold r:id="rId14"/>
    </p:embeddedFont>
    <p:embeddedFont>
      <p:font typeface="Libre Franklin"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9"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54FFB-AF37-49EB-9476-43CB858D2A25}" v="109" dt="2023-09-23T06:10:07.044"/>
    <p1510:client id="{7A9F206D-34E9-4B21-BF7D-E3B52513F5EC}" v="18" dt="2023-09-22T14:53:00.583"/>
    <p1510:client id="{98FDBB2D-95E2-47F9-B433-6751B242C665}" v="298" dt="2023-09-22T16:26:50.468"/>
    <p1510:client id="{CB977A4D-5751-43BD-B545-DD8559B918A9}" v="435" dt="2023-09-22T16:27:10.382"/>
    <p1510:client id="{CFA8B920-A6A0-4D87-A30E-06F7AEC84DFE}" v="33" dt="2023-09-22T14:54:09.415"/>
    <p1510:client id="{F132E63E-A4E2-4288-9FF4-8F0E34C7C601}" v="569" dt="2023-09-22T14:44:03.849"/>
    <p1510:client id="{F7DB2FBB-E129-4D34-A448-36A8487EEF94}" v="36" dt="2023-09-22T16:24:02.857"/>
    <p1510:client id="{FA6B21E3-BB8E-4EAF-8ECD-90A200F2D281}" v="25" dt="2023-09-23T02:20:04.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98FDBB2D-95E2-47F9-B433-6751B242C665}"/>
    <pc:docChg chg="modSld">
      <pc:chgData name="Guest User" userId="" providerId="Windows Live" clId="Web-{98FDBB2D-95E2-47F9-B433-6751B242C665}" dt="2023-09-22T16:26:50.468" v="291"/>
      <pc:docMkLst>
        <pc:docMk/>
      </pc:docMkLst>
      <pc:sldChg chg="modSp">
        <pc:chgData name="Guest User" userId="" providerId="Windows Live" clId="Web-{98FDBB2D-95E2-47F9-B433-6751B242C665}" dt="2023-09-22T16:15:27.730" v="276" actId="1076"/>
        <pc:sldMkLst>
          <pc:docMk/>
          <pc:sldMk cId="0" sldId="256"/>
        </pc:sldMkLst>
        <pc:spChg chg="mod">
          <ac:chgData name="Guest User" userId="" providerId="Windows Live" clId="Web-{98FDBB2D-95E2-47F9-B433-6751B242C665}" dt="2023-09-22T16:15:27.730" v="276" actId="1076"/>
          <ac:spMkLst>
            <pc:docMk/>
            <pc:sldMk cId="0" sldId="256"/>
            <ac:spMk id="211" creationId="{00000000-0000-0000-0000-000000000000}"/>
          </ac:spMkLst>
        </pc:spChg>
      </pc:sldChg>
      <pc:sldChg chg="modSp">
        <pc:chgData name="Guest User" userId="" providerId="Windows Live" clId="Web-{98FDBB2D-95E2-47F9-B433-6751B242C665}" dt="2023-09-22T16:26:50.468" v="291"/>
        <pc:sldMkLst>
          <pc:docMk/>
          <pc:sldMk cId="0" sldId="257"/>
        </pc:sldMkLst>
        <pc:spChg chg="mod">
          <ac:chgData name="Guest User" userId="" providerId="Windows Live" clId="Web-{98FDBB2D-95E2-47F9-B433-6751B242C665}" dt="2023-09-22T16:26:50.468" v="291"/>
          <ac:spMkLst>
            <pc:docMk/>
            <pc:sldMk cId="0" sldId="257"/>
            <ac:spMk id="218" creationId="{00000000-0000-0000-0000-000000000000}"/>
          </ac:spMkLst>
        </pc:spChg>
      </pc:sldChg>
      <pc:sldChg chg="modSp">
        <pc:chgData name="Guest User" userId="" providerId="Windows Live" clId="Web-{98FDBB2D-95E2-47F9-B433-6751B242C665}" dt="2023-09-22T16:26:06.904" v="287"/>
        <pc:sldMkLst>
          <pc:docMk/>
          <pc:sldMk cId="0" sldId="258"/>
        </pc:sldMkLst>
        <pc:spChg chg="mod">
          <ac:chgData name="Guest User" userId="" providerId="Windows Live" clId="Web-{98FDBB2D-95E2-47F9-B433-6751B242C665}" dt="2023-09-22T16:26:06.904" v="287"/>
          <ac:spMkLst>
            <pc:docMk/>
            <pc:sldMk cId="0" sldId="258"/>
            <ac:spMk id="229" creationId="{00000000-0000-0000-0000-000000000000}"/>
          </ac:spMkLst>
        </pc:spChg>
        <pc:spChg chg="mod">
          <ac:chgData name="Guest User" userId="" providerId="Windows Live" clId="Web-{98FDBB2D-95E2-47F9-B433-6751B242C665}" dt="2023-09-22T16:25:35.794" v="284"/>
          <ac:spMkLst>
            <pc:docMk/>
            <pc:sldMk cId="0" sldId="258"/>
            <ac:spMk id="232" creationId="{00000000-0000-0000-0000-000000000000}"/>
          </ac:spMkLst>
        </pc:spChg>
      </pc:sldChg>
      <pc:sldChg chg="delSp modSp">
        <pc:chgData name="Guest User" userId="" providerId="Windows Live" clId="Web-{98FDBB2D-95E2-47F9-B433-6751B242C665}" dt="2023-09-22T16:25:08.996" v="282"/>
        <pc:sldMkLst>
          <pc:docMk/>
          <pc:sldMk cId="1778782539" sldId="261"/>
        </pc:sldMkLst>
        <pc:spChg chg="mod">
          <ac:chgData name="Guest User" userId="" providerId="Windows Live" clId="Web-{98FDBB2D-95E2-47F9-B433-6751B242C665}" dt="2023-09-22T15:39:52.340" v="12" actId="20577"/>
          <ac:spMkLst>
            <pc:docMk/>
            <pc:sldMk cId="1778782539" sldId="261"/>
            <ac:spMk id="227" creationId="{00000000-0000-0000-0000-000000000000}"/>
          </ac:spMkLst>
        </pc:spChg>
        <pc:spChg chg="mod">
          <ac:chgData name="Guest User" userId="" providerId="Windows Live" clId="Web-{98FDBB2D-95E2-47F9-B433-6751B242C665}" dt="2023-09-22T16:25:08.996" v="282"/>
          <ac:spMkLst>
            <pc:docMk/>
            <pc:sldMk cId="1778782539" sldId="261"/>
            <ac:spMk id="229" creationId="{00000000-0000-0000-0000-000000000000}"/>
          </ac:spMkLst>
        </pc:spChg>
        <pc:spChg chg="del">
          <ac:chgData name="Guest User" userId="" providerId="Windows Live" clId="Web-{98FDBB2D-95E2-47F9-B433-6751B242C665}" dt="2023-09-22T16:00:18.610" v="196"/>
          <ac:spMkLst>
            <pc:docMk/>
            <pc:sldMk cId="1778782539" sldId="261"/>
            <ac:spMk id="231" creationId="{00000000-0000-0000-0000-000000000000}"/>
          </ac:spMkLst>
        </pc:spChg>
        <pc:picChg chg="mod">
          <ac:chgData name="Guest User" userId="" providerId="Windows Live" clId="Web-{98FDBB2D-95E2-47F9-B433-6751B242C665}" dt="2023-09-22T16:13:47.055" v="269" actId="14100"/>
          <ac:picMkLst>
            <pc:docMk/>
            <pc:sldMk cId="1778782539" sldId="261"/>
            <ac:picMk id="2" creationId="{77F56908-53EF-BF0D-B938-44B16D8BA338}"/>
          </ac:picMkLst>
        </pc:picChg>
        <pc:picChg chg="mod">
          <ac:chgData name="Guest User" userId="" providerId="Windows Live" clId="Web-{98FDBB2D-95E2-47F9-B433-6751B242C665}" dt="2023-09-22T16:02:24.832" v="262" actId="1076"/>
          <ac:picMkLst>
            <pc:docMk/>
            <pc:sldMk cId="1778782539" sldId="261"/>
            <ac:picMk id="3" creationId="{38E5154E-B708-F1BD-5F8D-A8F38491EA66}"/>
          </ac:picMkLst>
        </pc:picChg>
      </pc:sldChg>
    </pc:docChg>
  </pc:docChgLst>
  <pc:docChgLst>
    <pc:chgData name="Shobith Kumar R" userId="e3fa5d1b7e2bc69d" providerId="Windows Live" clId="Web-{CFA8B920-A6A0-4D87-A30E-06F7AEC84DFE}"/>
    <pc:docChg chg="modSld">
      <pc:chgData name="Shobith Kumar R" userId="e3fa5d1b7e2bc69d" providerId="Windows Live" clId="Web-{CFA8B920-A6A0-4D87-A30E-06F7AEC84DFE}" dt="2023-09-22T14:54:09.415" v="31" actId="20577"/>
      <pc:docMkLst>
        <pc:docMk/>
      </pc:docMkLst>
      <pc:sldChg chg="modSp">
        <pc:chgData name="Shobith Kumar R" userId="e3fa5d1b7e2bc69d" providerId="Windows Live" clId="Web-{CFA8B920-A6A0-4D87-A30E-06F7AEC84DFE}" dt="2023-09-22T14:50:48.627" v="2" actId="14100"/>
        <pc:sldMkLst>
          <pc:docMk/>
          <pc:sldMk cId="0" sldId="257"/>
        </pc:sldMkLst>
        <pc:spChg chg="mod">
          <ac:chgData name="Shobith Kumar R" userId="e3fa5d1b7e2bc69d" providerId="Windows Live" clId="Web-{CFA8B920-A6A0-4D87-A30E-06F7AEC84DFE}" dt="2023-09-22T14:50:48.627" v="2" actId="14100"/>
          <ac:spMkLst>
            <pc:docMk/>
            <pc:sldMk cId="0" sldId="257"/>
            <ac:spMk id="218" creationId="{00000000-0000-0000-0000-000000000000}"/>
          </ac:spMkLst>
        </pc:spChg>
      </pc:sldChg>
      <pc:sldChg chg="modSp">
        <pc:chgData name="Shobith Kumar R" userId="e3fa5d1b7e2bc69d" providerId="Windows Live" clId="Web-{CFA8B920-A6A0-4D87-A30E-06F7AEC84DFE}" dt="2023-09-22T14:54:09.415" v="31" actId="20577"/>
        <pc:sldMkLst>
          <pc:docMk/>
          <pc:sldMk cId="0" sldId="258"/>
        </pc:sldMkLst>
        <pc:spChg chg="mod">
          <ac:chgData name="Shobith Kumar R" userId="e3fa5d1b7e2bc69d" providerId="Windows Live" clId="Web-{CFA8B920-A6A0-4D87-A30E-06F7AEC84DFE}" dt="2023-09-22T14:51:56.442" v="16" actId="1076"/>
          <ac:spMkLst>
            <pc:docMk/>
            <pc:sldMk cId="0" sldId="258"/>
            <ac:spMk id="228" creationId="{00000000-0000-0000-0000-000000000000}"/>
          </ac:spMkLst>
        </pc:spChg>
        <pc:spChg chg="mod">
          <ac:chgData name="Shobith Kumar R" userId="e3fa5d1b7e2bc69d" providerId="Windows Live" clId="Web-{CFA8B920-A6A0-4D87-A30E-06F7AEC84DFE}" dt="2023-09-22T14:51:58.661" v="17" actId="1076"/>
          <ac:spMkLst>
            <pc:docMk/>
            <pc:sldMk cId="0" sldId="258"/>
            <ac:spMk id="229" creationId="{00000000-0000-0000-0000-000000000000}"/>
          </ac:spMkLst>
        </pc:spChg>
        <pc:spChg chg="mod">
          <ac:chgData name="Shobith Kumar R" userId="e3fa5d1b7e2bc69d" providerId="Windows Live" clId="Web-{CFA8B920-A6A0-4D87-A30E-06F7AEC84DFE}" dt="2023-09-22T14:51:50.536" v="15" actId="1076"/>
          <ac:spMkLst>
            <pc:docMk/>
            <pc:sldMk cId="0" sldId="258"/>
            <ac:spMk id="231" creationId="{00000000-0000-0000-0000-000000000000}"/>
          </ac:spMkLst>
        </pc:spChg>
        <pc:spChg chg="mod">
          <ac:chgData name="Shobith Kumar R" userId="e3fa5d1b7e2bc69d" providerId="Windows Live" clId="Web-{CFA8B920-A6A0-4D87-A30E-06F7AEC84DFE}" dt="2023-09-22T14:54:09.415" v="31" actId="20577"/>
          <ac:spMkLst>
            <pc:docMk/>
            <pc:sldMk cId="0" sldId="258"/>
            <ac:spMk id="232" creationId="{00000000-0000-0000-0000-000000000000}"/>
          </ac:spMkLst>
        </pc:spChg>
      </pc:sldChg>
      <pc:sldChg chg="modSp">
        <pc:chgData name="Shobith Kumar R" userId="e3fa5d1b7e2bc69d" providerId="Windows Live" clId="Web-{CFA8B920-A6A0-4D87-A30E-06F7AEC84DFE}" dt="2023-09-22T14:51:43.192" v="14" actId="20577"/>
        <pc:sldMkLst>
          <pc:docMk/>
          <pc:sldMk cId="129179731" sldId="260"/>
        </pc:sldMkLst>
        <pc:spChg chg="mod">
          <ac:chgData name="Shobith Kumar R" userId="e3fa5d1b7e2bc69d" providerId="Windows Live" clId="Web-{CFA8B920-A6A0-4D87-A30E-06F7AEC84DFE}" dt="2023-09-22T14:51:43.192" v="14" actId="20577"/>
          <ac:spMkLst>
            <pc:docMk/>
            <pc:sldMk cId="129179731" sldId="260"/>
            <ac:spMk id="4" creationId="{6E57CE4F-E9A7-1E97-B80B-3B782B30B2FB}"/>
          </ac:spMkLst>
        </pc:spChg>
      </pc:sldChg>
    </pc:docChg>
  </pc:docChgLst>
  <pc:docChgLst>
    <pc:chgData name="Guest User" providerId="Windows Live" clId="Web-{F132E63E-A4E2-4288-9FF4-8F0E34C7C601}"/>
    <pc:docChg chg="modSld">
      <pc:chgData name="Guest User" userId="" providerId="Windows Live" clId="Web-{F132E63E-A4E2-4288-9FF4-8F0E34C7C601}" dt="2023-09-22T14:44:03.849" v="542" actId="20577"/>
      <pc:docMkLst>
        <pc:docMk/>
      </pc:docMkLst>
      <pc:sldChg chg="modSp">
        <pc:chgData name="Guest User" userId="" providerId="Windows Live" clId="Web-{F132E63E-A4E2-4288-9FF4-8F0E34C7C601}" dt="2023-09-22T14:34:06.405" v="294" actId="14100"/>
        <pc:sldMkLst>
          <pc:docMk/>
          <pc:sldMk cId="0" sldId="256"/>
        </pc:sldMkLst>
        <pc:spChg chg="mod">
          <ac:chgData name="Guest User" userId="" providerId="Windows Live" clId="Web-{F132E63E-A4E2-4288-9FF4-8F0E34C7C601}" dt="2023-09-22T14:34:06.405" v="294" actId="14100"/>
          <ac:spMkLst>
            <pc:docMk/>
            <pc:sldMk cId="0" sldId="256"/>
            <ac:spMk id="211" creationId="{00000000-0000-0000-0000-000000000000}"/>
          </ac:spMkLst>
        </pc:spChg>
      </pc:sldChg>
      <pc:sldChg chg="modSp">
        <pc:chgData name="Guest User" userId="" providerId="Windows Live" clId="Web-{F132E63E-A4E2-4288-9FF4-8F0E34C7C601}" dt="2023-09-22T14:34:24.655" v="300" actId="20577"/>
        <pc:sldMkLst>
          <pc:docMk/>
          <pc:sldMk cId="0" sldId="257"/>
        </pc:sldMkLst>
        <pc:spChg chg="mod">
          <ac:chgData name="Guest User" userId="" providerId="Windows Live" clId="Web-{F132E63E-A4E2-4288-9FF4-8F0E34C7C601}" dt="2023-09-22T14:34:24.655" v="300" actId="20577"/>
          <ac:spMkLst>
            <pc:docMk/>
            <pc:sldMk cId="0" sldId="257"/>
            <ac:spMk id="218" creationId="{00000000-0000-0000-0000-000000000000}"/>
          </ac:spMkLst>
        </pc:spChg>
      </pc:sldChg>
      <pc:sldChg chg="modSp">
        <pc:chgData name="Guest User" userId="" providerId="Windows Live" clId="Web-{F132E63E-A4E2-4288-9FF4-8F0E34C7C601}" dt="2023-09-22T14:42:18.814" v="510" actId="20577"/>
        <pc:sldMkLst>
          <pc:docMk/>
          <pc:sldMk cId="0" sldId="258"/>
        </pc:sldMkLst>
        <pc:spChg chg="mod">
          <ac:chgData name="Guest User" userId="" providerId="Windows Live" clId="Web-{F132E63E-A4E2-4288-9FF4-8F0E34C7C601}" dt="2023-09-22T14:39:57.902" v="508" actId="1076"/>
          <ac:spMkLst>
            <pc:docMk/>
            <pc:sldMk cId="0" sldId="258"/>
            <ac:spMk id="228" creationId="{00000000-0000-0000-0000-000000000000}"/>
          </ac:spMkLst>
        </pc:spChg>
        <pc:spChg chg="mod">
          <ac:chgData name="Guest User" userId="" providerId="Windows Live" clId="Web-{F132E63E-A4E2-4288-9FF4-8F0E34C7C601}" dt="2023-09-22T14:42:18.814" v="510" actId="20577"/>
          <ac:spMkLst>
            <pc:docMk/>
            <pc:sldMk cId="0" sldId="258"/>
            <ac:spMk id="229" creationId="{00000000-0000-0000-0000-000000000000}"/>
          </ac:spMkLst>
        </pc:spChg>
      </pc:sldChg>
      <pc:sldChg chg="addSp modSp">
        <pc:chgData name="Guest User" userId="" providerId="Windows Live" clId="Web-{F132E63E-A4E2-4288-9FF4-8F0E34C7C601}" dt="2023-09-22T14:44:03.849" v="542" actId="20577"/>
        <pc:sldMkLst>
          <pc:docMk/>
          <pc:sldMk cId="129179731" sldId="260"/>
        </pc:sldMkLst>
        <pc:spChg chg="add mod">
          <ac:chgData name="Guest User" userId="" providerId="Windows Live" clId="Web-{F132E63E-A4E2-4288-9FF4-8F0E34C7C601}" dt="2023-09-22T14:43:02.534" v="519" actId="20577"/>
          <ac:spMkLst>
            <pc:docMk/>
            <pc:sldMk cId="129179731" sldId="260"/>
            <ac:spMk id="2" creationId="{8695735B-33CD-5976-8C13-28DB5157C95E}"/>
          </ac:spMkLst>
        </pc:spChg>
        <pc:spChg chg="mod">
          <ac:chgData name="Guest User" userId="" providerId="Windows Live" clId="Web-{F132E63E-A4E2-4288-9FF4-8F0E34C7C601}" dt="2023-09-22T14:31:41.696" v="289" actId="14100"/>
          <ac:spMkLst>
            <pc:docMk/>
            <pc:sldMk cId="129179731" sldId="260"/>
            <ac:spMk id="3" creationId="{BD1D10E6-C348-7B99-0723-A44879EC27AB}"/>
          </ac:spMkLst>
        </pc:spChg>
        <pc:spChg chg="mod">
          <ac:chgData name="Guest User" userId="" providerId="Windows Live" clId="Web-{F132E63E-A4E2-4288-9FF4-8F0E34C7C601}" dt="2023-09-22T14:44:03.849" v="542" actId="20577"/>
          <ac:spMkLst>
            <pc:docMk/>
            <pc:sldMk cId="129179731" sldId="260"/>
            <ac:spMk id="4" creationId="{6E57CE4F-E9A7-1E97-B80B-3B782B30B2FB}"/>
          </ac:spMkLst>
        </pc:spChg>
        <pc:spChg chg="mod">
          <ac:chgData name="Guest User" userId="" providerId="Windows Live" clId="Web-{F132E63E-A4E2-4288-9FF4-8F0E34C7C601}" dt="2023-09-22T14:23:59.788" v="34" actId="1076"/>
          <ac:spMkLst>
            <pc:docMk/>
            <pc:sldMk cId="129179731" sldId="260"/>
            <ac:spMk id="8" creationId="{1449133E-114A-8B94-81E4-2A56BF8F5579}"/>
          </ac:spMkLst>
        </pc:spChg>
        <pc:picChg chg="mod">
          <ac:chgData name="Guest User" userId="" providerId="Windows Live" clId="Web-{F132E63E-A4E2-4288-9FF4-8F0E34C7C601}" dt="2023-09-22T14:28:34.455" v="203" actId="14100"/>
          <ac:picMkLst>
            <pc:docMk/>
            <pc:sldMk cId="129179731" sldId="260"/>
            <ac:picMk id="12" creationId="{5D46DE3D-646E-F5AD-200C-13ACFC1F8721}"/>
          </ac:picMkLst>
        </pc:picChg>
      </pc:sldChg>
    </pc:docChg>
  </pc:docChgLst>
  <pc:docChgLst>
    <pc:chgData name="Guest User" providerId="Windows Live" clId="Web-{FA6B21E3-BB8E-4EAF-8ECD-90A200F2D281}"/>
    <pc:docChg chg="modSld">
      <pc:chgData name="Guest User" userId="" providerId="Windows Live" clId="Web-{FA6B21E3-BB8E-4EAF-8ECD-90A200F2D281}" dt="2023-09-23T02:20:00.580" v="14" actId="20577"/>
      <pc:docMkLst>
        <pc:docMk/>
      </pc:docMkLst>
      <pc:sldChg chg="modSp">
        <pc:chgData name="Guest User" userId="" providerId="Windows Live" clId="Web-{FA6B21E3-BB8E-4EAF-8ECD-90A200F2D281}" dt="2023-09-23T02:20:00.580" v="14" actId="20577"/>
        <pc:sldMkLst>
          <pc:docMk/>
          <pc:sldMk cId="0" sldId="258"/>
        </pc:sldMkLst>
        <pc:spChg chg="mod">
          <ac:chgData name="Guest User" userId="" providerId="Windows Live" clId="Web-{FA6B21E3-BB8E-4EAF-8ECD-90A200F2D281}" dt="2023-09-23T02:19:49.689" v="10" actId="20577"/>
          <ac:spMkLst>
            <pc:docMk/>
            <pc:sldMk cId="0" sldId="258"/>
            <ac:spMk id="229" creationId="{00000000-0000-0000-0000-000000000000}"/>
          </ac:spMkLst>
        </pc:spChg>
        <pc:spChg chg="mod">
          <ac:chgData name="Guest User" userId="" providerId="Windows Live" clId="Web-{FA6B21E3-BB8E-4EAF-8ECD-90A200F2D281}" dt="2023-09-23T02:20:00.580" v="14" actId="20577"/>
          <ac:spMkLst>
            <pc:docMk/>
            <pc:sldMk cId="0" sldId="258"/>
            <ac:spMk id="232" creationId="{00000000-0000-0000-0000-000000000000}"/>
          </ac:spMkLst>
        </pc:spChg>
      </pc:sldChg>
      <pc:sldChg chg="modSp">
        <pc:chgData name="Guest User" userId="" providerId="Windows Live" clId="Web-{FA6B21E3-BB8E-4EAF-8ECD-90A200F2D281}" dt="2023-09-23T02:19:32.391" v="9" actId="20577"/>
        <pc:sldMkLst>
          <pc:docMk/>
          <pc:sldMk cId="1778782539" sldId="261"/>
        </pc:sldMkLst>
        <pc:spChg chg="mod">
          <ac:chgData name="Guest User" userId="" providerId="Windows Live" clId="Web-{FA6B21E3-BB8E-4EAF-8ECD-90A200F2D281}" dt="2023-09-23T02:19:23.281" v="7" actId="1076"/>
          <ac:spMkLst>
            <pc:docMk/>
            <pc:sldMk cId="1778782539" sldId="261"/>
            <ac:spMk id="227" creationId="{00000000-0000-0000-0000-000000000000}"/>
          </ac:spMkLst>
        </pc:spChg>
        <pc:spChg chg="mod">
          <ac:chgData name="Guest User" userId="" providerId="Windows Live" clId="Web-{FA6B21E3-BB8E-4EAF-8ECD-90A200F2D281}" dt="2023-09-23T02:19:32.391" v="9" actId="20577"/>
          <ac:spMkLst>
            <pc:docMk/>
            <pc:sldMk cId="1778782539" sldId="261"/>
            <ac:spMk id="229" creationId="{00000000-0000-0000-0000-000000000000}"/>
          </ac:spMkLst>
        </pc:spChg>
        <pc:picChg chg="mod">
          <ac:chgData name="Guest User" userId="" providerId="Windows Live" clId="Web-{FA6B21E3-BB8E-4EAF-8ECD-90A200F2D281}" dt="2023-09-23T02:19:27.407" v="8" actId="1076"/>
          <ac:picMkLst>
            <pc:docMk/>
            <pc:sldMk cId="1778782539" sldId="261"/>
            <ac:picMk id="3" creationId="{38E5154E-B708-F1BD-5F8D-A8F38491EA66}"/>
          </ac:picMkLst>
        </pc:picChg>
      </pc:sldChg>
    </pc:docChg>
  </pc:docChgLst>
  <pc:docChgLst>
    <pc:chgData clId="Web-{4CD54FFB-AF37-49EB-9476-43CB858D2A25}"/>
    <pc:docChg chg="modSld">
      <pc:chgData name="" userId="" providerId="" clId="Web-{4CD54FFB-AF37-49EB-9476-43CB858D2A25}" dt="2023-09-23T04:37:47.833" v="2" actId="20577"/>
      <pc:docMkLst>
        <pc:docMk/>
      </pc:docMkLst>
      <pc:sldChg chg="modSp">
        <pc:chgData name="" userId="" providerId="" clId="Web-{4CD54FFB-AF37-49EB-9476-43CB858D2A25}" dt="2023-09-23T04:37:47.833" v="2" actId="20577"/>
        <pc:sldMkLst>
          <pc:docMk/>
          <pc:sldMk cId="0" sldId="256"/>
        </pc:sldMkLst>
        <pc:spChg chg="mod">
          <ac:chgData name="" userId="" providerId="" clId="Web-{4CD54FFB-AF37-49EB-9476-43CB858D2A25}" dt="2023-09-23T04:37:47.833" v="2" actId="20577"/>
          <ac:spMkLst>
            <pc:docMk/>
            <pc:sldMk cId="0" sldId="256"/>
            <ac:spMk id="211" creationId="{00000000-0000-0000-0000-000000000000}"/>
          </ac:spMkLst>
        </pc:spChg>
      </pc:sldChg>
    </pc:docChg>
  </pc:docChgLst>
  <pc:docChgLst>
    <pc:chgData name="Shobith Kumar R" userId="e3fa5d1b7e2bc69d" providerId="Windows Live" clId="Web-{F7DB2FBB-E129-4D34-A448-36A8487EEF94}"/>
    <pc:docChg chg="modSld">
      <pc:chgData name="Shobith Kumar R" userId="e3fa5d1b7e2bc69d" providerId="Windows Live" clId="Web-{F7DB2FBB-E129-4D34-A448-36A8487EEF94}" dt="2023-09-22T16:24:02.857" v="32" actId="14100"/>
      <pc:docMkLst>
        <pc:docMk/>
      </pc:docMkLst>
      <pc:sldChg chg="modSp">
        <pc:chgData name="Shobith Kumar R" userId="e3fa5d1b7e2bc69d" providerId="Windows Live" clId="Web-{F7DB2FBB-E129-4D34-A448-36A8487EEF94}" dt="2023-09-22T16:16:58.786" v="16" actId="20577"/>
        <pc:sldMkLst>
          <pc:docMk/>
          <pc:sldMk cId="0" sldId="256"/>
        </pc:sldMkLst>
        <pc:spChg chg="mod">
          <ac:chgData name="Shobith Kumar R" userId="e3fa5d1b7e2bc69d" providerId="Windows Live" clId="Web-{F7DB2FBB-E129-4D34-A448-36A8487EEF94}" dt="2023-09-22T16:16:58.786" v="16" actId="20577"/>
          <ac:spMkLst>
            <pc:docMk/>
            <pc:sldMk cId="0" sldId="256"/>
            <ac:spMk id="211" creationId="{00000000-0000-0000-0000-000000000000}"/>
          </ac:spMkLst>
        </pc:spChg>
      </pc:sldChg>
      <pc:sldChg chg="modSp">
        <pc:chgData name="Shobith Kumar R" userId="e3fa5d1b7e2bc69d" providerId="Windows Live" clId="Web-{F7DB2FBB-E129-4D34-A448-36A8487EEF94}" dt="2023-09-22T16:13:28.328" v="2" actId="14100"/>
        <pc:sldMkLst>
          <pc:docMk/>
          <pc:sldMk cId="0" sldId="257"/>
        </pc:sldMkLst>
        <pc:spChg chg="mod">
          <ac:chgData name="Shobith Kumar R" userId="e3fa5d1b7e2bc69d" providerId="Windows Live" clId="Web-{F7DB2FBB-E129-4D34-A448-36A8487EEF94}" dt="2023-09-22T16:13:28.328" v="2" actId="14100"/>
          <ac:spMkLst>
            <pc:docMk/>
            <pc:sldMk cId="0" sldId="257"/>
            <ac:spMk id="218" creationId="{00000000-0000-0000-0000-000000000000}"/>
          </ac:spMkLst>
        </pc:spChg>
      </pc:sldChg>
      <pc:sldChg chg="modSp">
        <pc:chgData name="Shobith Kumar R" userId="e3fa5d1b7e2bc69d" providerId="Windows Live" clId="Web-{F7DB2FBB-E129-4D34-A448-36A8487EEF94}" dt="2023-09-22T16:19:22.117" v="28" actId="20577"/>
        <pc:sldMkLst>
          <pc:docMk/>
          <pc:sldMk cId="0" sldId="258"/>
        </pc:sldMkLst>
        <pc:spChg chg="mod">
          <ac:chgData name="Shobith Kumar R" userId="e3fa5d1b7e2bc69d" providerId="Windows Live" clId="Web-{F7DB2FBB-E129-4D34-A448-36A8487EEF94}" dt="2023-09-22T16:19:22.117" v="28" actId="20577"/>
          <ac:spMkLst>
            <pc:docMk/>
            <pc:sldMk cId="0" sldId="258"/>
            <ac:spMk id="232" creationId="{00000000-0000-0000-0000-000000000000}"/>
          </ac:spMkLst>
        </pc:spChg>
      </pc:sldChg>
      <pc:sldChg chg="modSp">
        <pc:chgData name="Shobith Kumar R" userId="e3fa5d1b7e2bc69d" providerId="Windows Live" clId="Web-{F7DB2FBB-E129-4D34-A448-36A8487EEF94}" dt="2023-09-22T16:24:02.857" v="32" actId="14100"/>
        <pc:sldMkLst>
          <pc:docMk/>
          <pc:sldMk cId="129179731" sldId="260"/>
        </pc:sldMkLst>
        <pc:spChg chg="mod">
          <ac:chgData name="Shobith Kumar R" userId="e3fa5d1b7e2bc69d" providerId="Windows Live" clId="Web-{F7DB2FBB-E129-4D34-A448-36A8487EEF94}" dt="2023-09-22T16:24:02.857" v="32" actId="14100"/>
          <ac:spMkLst>
            <pc:docMk/>
            <pc:sldMk cId="129179731" sldId="260"/>
            <ac:spMk id="4" creationId="{6E57CE4F-E9A7-1E97-B80B-3B782B30B2FB}"/>
          </ac:spMkLst>
        </pc:spChg>
        <pc:picChg chg="mod">
          <ac:chgData name="Shobith Kumar R" userId="e3fa5d1b7e2bc69d" providerId="Windows Live" clId="Web-{F7DB2FBB-E129-4D34-A448-36A8487EEF94}" dt="2023-09-22T16:23:55.638" v="31" actId="14100"/>
          <ac:picMkLst>
            <pc:docMk/>
            <pc:sldMk cId="129179731" sldId="260"/>
            <ac:picMk id="6" creationId="{7592B688-8E9E-31B0-D308-0ACA839E7DB2}"/>
          </ac:picMkLst>
        </pc:picChg>
      </pc:sldChg>
      <pc:sldChg chg="modSp">
        <pc:chgData name="Shobith Kumar R" userId="e3fa5d1b7e2bc69d" providerId="Windows Live" clId="Web-{F7DB2FBB-E129-4D34-A448-36A8487EEF94}" dt="2023-09-22T16:15:37.378" v="11" actId="20577"/>
        <pc:sldMkLst>
          <pc:docMk/>
          <pc:sldMk cId="1778782539" sldId="261"/>
        </pc:sldMkLst>
        <pc:spChg chg="mod">
          <ac:chgData name="Shobith Kumar R" userId="e3fa5d1b7e2bc69d" providerId="Windows Live" clId="Web-{F7DB2FBB-E129-4D34-A448-36A8487EEF94}" dt="2023-09-22T16:15:37.378" v="11" actId="20577"/>
          <ac:spMkLst>
            <pc:docMk/>
            <pc:sldMk cId="1778782539" sldId="261"/>
            <ac:spMk id="229" creationId="{00000000-0000-0000-0000-000000000000}"/>
          </ac:spMkLst>
        </pc:spChg>
      </pc:sldChg>
    </pc:docChg>
  </pc:docChgLst>
  <pc:docChgLst>
    <pc:chgData name="Shobith Kumar R" userId="e3fa5d1b7e2bc69d" providerId="Windows Live" clId="Web-{4CD54FFB-AF37-49EB-9476-43CB858D2A25}"/>
    <pc:docChg chg="addSld modSld sldOrd">
      <pc:chgData name="Shobith Kumar R" userId="e3fa5d1b7e2bc69d" providerId="Windows Live" clId="Web-{4CD54FFB-AF37-49EB-9476-43CB858D2A25}" dt="2023-09-23T06:10:07.044" v="79" actId="14100"/>
      <pc:docMkLst>
        <pc:docMk/>
      </pc:docMkLst>
      <pc:sldChg chg="modSp">
        <pc:chgData name="Shobith Kumar R" userId="e3fa5d1b7e2bc69d" providerId="Windows Live" clId="Web-{4CD54FFB-AF37-49EB-9476-43CB858D2A25}" dt="2023-09-23T04:39:17.945" v="5" actId="20577"/>
        <pc:sldMkLst>
          <pc:docMk/>
          <pc:sldMk cId="0" sldId="256"/>
        </pc:sldMkLst>
        <pc:spChg chg="mod">
          <ac:chgData name="Shobith Kumar R" userId="e3fa5d1b7e2bc69d" providerId="Windows Live" clId="Web-{4CD54FFB-AF37-49EB-9476-43CB858D2A25}" dt="2023-09-23T04:39:17.945" v="5" actId="20577"/>
          <ac:spMkLst>
            <pc:docMk/>
            <pc:sldMk cId="0" sldId="256"/>
            <ac:spMk id="211" creationId="{00000000-0000-0000-0000-000000000000}"/>
          </ac:spMkLst>
        </pc:spChg>
      </pc:sldChg>
      <pc:sldChg chg="modSp ord">
        <pc:chgData name="Shobith Kumar R" userId="e3fa5d1b7e2bc69d" providerId="Windows Live" clId="Web-{4CD54FFB-AF37-49EB-9476-43CB858D2A25}" dt="2023-09-23T06:10:07.044" v="79" actId="14100"/>
        <pc:sldMkLst>
          <pc:docMk/>
          <pc:sldMk cId="129179731" sldId="260"/>
        </pc:sldMkLst>
        <pc:spChg chg="mod">
          <ac:chgData name="Shobith Kumar R" userId="e3fa5d1b7e2bc69d" providerId="Windows Live" clId="Web-{4CD54FFB-AF37-49EB-9476-43CB858D2A25}" dt="2023-09-23T06:09:18.042" v="77" actId="1076"/>
          <ac:spMkLst>
            <pc:docMk/>
            <pc:sldMk cId="129179731" sldId="260"/>
            <ac:spMk id="4" creationId="{6E57CE4F-E9A7-1E97-B80B-3B782B30B2FB}"/>
          </ac:spMkLst>
        </pc:spChg>
        <pc:picChg chg="mod">
          <ac:chgData name="Shobith Kumar R" userId="e3fa5d1b7e2bc69d" providerId="Windows Live" clId="Web-{4CD54FFB-AF37-49EB-9476-43CB858D2A25}" dt="2023-09-23T06:10:07.044" v="79" actId="14100"/>
          <ac:picMkLst>
            <pc:docMk/>
            <pc:sldMk cId="129179731" sldId="260"/>
            <ac:picMk id="6" creationId="{7592B688-8E9E-31B0-D308-0ACA839E7DB2}"/>
          </ac:picMkLst>
        </pc:picChg>
      </pc:sldChg>
      <pc:sldChg chg="addSp delSp modSp new">
        <pc:chgData name="Shobith Kumar R" userId="e3fa5d1b7e2bc69d" providerId="Windows Live" clId="Web-{4CD54FFB-AF37-49EB-9476-43CB858D2A25}" dt="2023-09-23T06:08:49.620" v="74" actId="20577"/>
        <pc:sldMkLst>
          <pc:docMk/>
          <pc:sldMk cId="938777460" sldId="262"/>
        </pc:sldMkLst>
        <pc:spChg chg="del">
          <ac:chgData name="Shobith Kumar R" userId="e3fa5d1b7e2bc69d" providerId="Windows Live" clId="Web-{4CD54FFB-AF37-49EB-9476-43CB858D2A25}" dt="2023-09-23T06:02:54.454" v="13"/>
          <ac:spMkLst>
            <pc:docMk/>
            <pc:sldMk cId="938777460" sldId="262"/>
            <ac:spMk id="2" creationId="{5E890BF0-D878-59D3-0A22-F2775699554F}"/>
          </ac:spMkLst>
        </pc:spChg>
        <pc:spChg chg="del">
          <ac:chgData name="Shobith Kumar R" userId="e3fa5d1b7e2bc69d" providerId="Windows Live" clId="Web-{4CD54FFB-AF37-49EB-9476-43CB858D2A25}" dt="2023-09-23T06:02:54.454" v="12"/>
          <ac:spMkLst>
            <pc:docMk/>
            <pc:sldMk cId="938777460" sldId="262"/>
            <ac:spMk id="3" creationId="{58FD3D37-E171-0293-9AA1-D675F884125C}"/>
          </ac:spMkLst>
        </pc:spChg>
        <pc:spChg chg="del">
          <ac:chgData name="Shobith Kumar R" userId="e3fa5d1b7e2bc69d" providerId="Windows Live" clId="Web-{4CD54FFB-AF37-49EB-9476-43CB858D2A25}" dt="2023-09-23T06:02:54.454" v="11"/>
          <ac:spMkLst>
            <pc:docMk/>
            <pc:sldMk cId="938777460" sldId="262"/>
            <ac:spMk id="4" creationId="{248918A6-C9E7-D0A8-48C2-6493EAC11177}"/>
          </ac:spMkLst>
        </pc:spChg>
        <pc:spChg chg="del">
          <ac:chgData name="Shobith Kumar R" userId="e3fa5d1b7e2bc69d" providerId="Windows Live" clId="Web-{4CD54FFB-AF37-49EB-9476-43CB858D2A25}" dt="2023-09-23T06:02:54.454" v="10"/>
          <ac:spMkLst>
            <pc:docMk/>
            <pc:sldMk cId="938777460" sldId="262"/>
            <ac:spMk id="5" creationId="{E10E0895-A54B-8D78-0E3C-2B3B636F48BE}"/>
          </ac:spMkLst>
        </pc:spChg>
        <pc:spChg chg="add mod">
          <ac:chgData name="Shobith Kumar R" userId="e3fa5d1b7e2bc69d" providerId="Windows Live" clId="Web-{4CD54FFB-AF37-49EB-9476-43CB858D2A25}" dt="2023-09-23T06:08:49.620" v="74" actId="20577"/>
          <ac:spMkLst>
            <pc:docMk/>
            <pc:sldMk cId="938777460" sldId="262"/>
            <ac:spMk id="6" creationId="{42C32341-E471-303C-6F36-652A7BF5A9F1}"/>
          </ac:spMkLst>
        </pc:spChg>
        <pc:spChg chg="add mod">
          <ac:chgData name="Shobith Kumar R" userId="e3fa5d1b7e2bc69d" providerId="Windows Live" clId="Web-{4CD54FFB-AF37-49EB-9476-43CB858D2A25}" dt="2023-09-23T06:05:47.006" v="68" actId="20577"/>
          <ac:spMkLst>
            <pc:docMk/>
            <pc:sldMk cId="938777460" sldId="262"/>
            <ac:spMk id="7" creationId="{67EDE250-226F-66B6-8147-033B9AD2BAEC}"/>
          </ac:spMkLst>
        </pc:spChg>
      </pc:sldChg>
    </pc:docChg>
  </pc:docChgLst>
  <pc:docChgLst>
    <pc:chgData name="Guest User" providerId="Windows Live" clId="Web-{CB977A4D-5751-43BD-B545-DD8559B918A9}"/>
    <pc:docChg chg="addSld modSld sldOrd">
      <pc:chgData name="Guest User" userId="" providerId="Windows Live" clId="Web-{CB977A4D-5751-43BD-B545-DD8559B918A9}" dt="2023-09-22T16:27:10.382" v="409" actId="20577"/>
      <pc:docMkLst>
        <pc:docMk/>
      </pc:docMkLst>
      <pc:sldChg chg="modSp ord">
        <pc:chgData name="Guest User" userId="" providerId="Windows Live" clId="Web-{CB977A4D-5751-43BD-B545-DD8559B918A9}" dt="2023-09-22T16:21:10.261" v="402" actId="1076"/>
        <pc:sldMkLst>
          <pc:docMk/>
          <pc:sldMk cId="0" sldId="256"/>
        </pc:sldMkLst>
        <pc:spChg chg="mod">
          <ac:chgData name="Guest User" userId="" providerId="Windows Live" clId="Web-{CB977A4D-5751-43BD-B545-DD8559B918A9}" dt="2023-09-22T16:21:10.261" v="402" actId="1076"/>
          <ac:spMkLst>
            <pc:docMk/>
            <pc:sldMk cId="0" sldId="256"/>
            <ac:spMk id="211" creationId="{00000000-0000-0000-0000-000000000000}"/>
          </ac:spMkLst>
        </pc:spChg>
      </pc:sldChg>
      <pc:sldChg chg="modSp">
        <pc:chgData name="Guest User" userId="" providerId="Windows Live" clId="Web-{CB977A4D-5751-43BD-B545-DD8559B918A9}" dt="2023-09-22T14:58:06.446" v="246" actId="20577"/>
        <pc:sldMkLst>
          <pc:docMk/>
          <pc:sldMk cId="0" sldId="257"/>
        </pc:sldMkLst>
        <pc:spChg chg="mod">
          <ac:chgData name="Guest User" userId="" providerId="Windows Live" clId="Web-{CB977A4D-5751-43BD-B545-DD8559B918A9}" dt="2023-09-22T14:58:06.446" v="246" actId="20577"/>
          <ac:spMkLst>
            <pc:docMk/>
            <pc:sldMk cId="0" sldId="257"/>
            <ac:spMk id="218" creationId="{00000000-0000-0000-0000-000000000000}"/>
          </ac:spMkLst>
        </pc:spChg>
        <pc:spChg chg="mod">
          <ac:chgData name="Guest User" userId="" providerId="Windows Live" clId="Web-{CB977A4D-5751-43BD-B545-DD8559B918A9}" dt="2023-09-22T14:15:44.820" v="0" actId="20577"/>
          <ac:spMkLst>
            <pc:docMk/>
            <pc:sldMk cId="0" sldId="257"/>
            <ac:spMk id="222" creationId="{00000000-0000-0000-0000-000000000000}"/>
          </ac:spMkLst>
        </pc:spChg>
      </pc:sldChg>
      <pc:sldChg chg="modSp ord">
        <pc:chgData name="Guest User" userId="" providerId="Windows Live" clId="Web-{CB977A4D-5751-43BD-B545-DD8559B918A9}" dt="2023-09-22T16:27:10.382" v="409" actId="20577"/>
        <pc:sldMkLst>
          <pc:docMk/>
          <pc:sldMk cId="0" sldId="258"/>
        </pc:sldMkLst>
        <pc:spChg chg="mod">
          <ac:chgData name="Guest User" userId="" providerId="Windows Live" clId="Web-{CB977A4D-5751-43BD-B545-DD8559B918A9}" dt="2023-09-22T16:19:23.117" v="396" actId="20577"/>
          <ac:spMkLst>
            <pc:docMk/>
            <pc:sldMk cId="0" sldId="258"/>
            <ac:spMk id="229" creationId="{00000000-0000-0000-0000-000000000000}"/>
          </ac:spMkLst>
        </pc:spChg>
        <pc:spChg chg="mod">
          <ac:chgData name="Guest User" userId="" providerId="Windows Live" clId="Web-{CB977A4D-5751-43BD-B545-DD8559B918A9}" dt="2023-09-22T15:00:32.920" v="253" actId="20577"/>
          <ac:spMkLst>
            <pc:docMk/>
            <pc:sldMk cId="0" sldId="258"/>
            <ac:spMk id="231" creationId="{00000000-0000-0000-0000-000000000000}"/>
          </ac:spMkLst>
        </pc:spChg>
        <pc:spChg chg="mod">
          <ac:chgData name="Guest User" userId="" providerId="Windows Live" clId="Web-{CB977A4D-5751-43BD-B545-DD8559B918A9}" dt="2023-09-22T16:27:10.382" v="409" actId="20577"/>
          <ac:spMkLst>
            <pc:docMk/>
            <pc:sldMk cId="0" sldId="258"/>
            <ac:spMk id="232" creationId="{00000000-0000-0000-0000-000000000000}"/>
          </ac:spMkLst>
        </pc:spChg>
      </pc:sldChg>
      <pc:sldChg chg="modSp ord">
        <pc:chgData name="Guest User" userId="" providerId="Windows Live" clId="Web-{CB977A4D-5751-43BD-B545-DD8559B918A9}" dt="2023-09-22T15:15:18.346" v="297"/>
        <pc:sldMkLst>
          <pc:docMk/>
          <pc:sldMk cId="0" sldId="259"/>
        </pc:sldMkLst>
        <pc:spChg chg="mod">
          <ac:chgData name="Guest User" userId="" providerId="Windows Live" clId="Web-{CB977A4D-5751-43BD-B545-DD8559B918A9}" dt="2023-09-22T14:25:05.150" v="68" actId="20577"/>
          <ac:spMkLst>
            <pc:docMk/>
            <pc:sldMk cId="0" sldId="259"/>
            <ac:spMk id="238" creationId="{00000000-0000-0000-0000-000000000000}"/>
          </ac:spMkLst>
        </pc:spChg>
      </pc:sldChg>
      <pc:sldChg chg="addSp delSp modSp ord">
        <pc:chgData name="Guest User" userId="" providerId="Windows Live" clId="Web-{CB977A4D-5751-43BD-B545-DD8559B918A9}" dt="2023-09-22T15:02:46.799" v="270" actId="1076"/>
        <pc:sldMkLst>
          <pc:docMk/>
          <pc:sldMk cId="129179731" sldId="260"/>
        </pc:sldMkLst>
        <pc:spChg chg="mod">
          <ac:chgData name="Guest User" userId="" providerId="Windows Live" clId="Web-{CB977A4D-5751-43BD-B545-DD8559B918A9}" dt="2023-09-22T14:49:50.509" v="241" actId="20577"/>
          <ac:spMkLst>
            <pc:docMk/>
            <pc:sldMk cId="129179731" sldId="260"/>
            <ac:spMk id="4" creationId="{6E57CE4F-E9A7-1E97-B80B-3B782B30B2FB}"/>
          </ac:spMkLst>
        </pc:spChg>
        <pc:picChg chg="add mod">
          <ac:chgData name="Guest User" userId="" providerId="Windows Live" clId="Web-{CB977A4D-5751-43BD-B545-DD8559B918A9}" dt="2023-09-22T15:02:46.799" v="270" actId="1076"/>
          <ac:picMkLst>
            <pc:docMk/>
            <pc:sldMk cId="129179731" sldId="260"/>
            <ac:picMk id="6" creationId="{7592B688-8E9E-31B0-D308-0ACA839E7DB2}"/>
          </ac:picMkLst>
        </pc:picChg>
        <pc:picChg chg="del">
          <ac:chgData name="Guest User" userId="" providerId="Windows Live" clId="Web-{CB977A4D-5751-43BD-B545-DD8559B918A9}" dt="2023-09-22T14:46:36.597" v="193"/>
          <ac:picMkLst>
            <pc:docMk/>
            <pc:sldMk cId="129179731" sldId="260"/>
            <ac:picMk id="12" creationId="{5D46DE3D-646E-F5AD-200C-13ACFC1F8721}"/>
          </ac:picMkLst>
        </pc:picChg>
      </pc:sldChg>
      <pc:sldChg chg="addSp delSp modSp add ord replId">
        <pc:chgData name="Guest User" userId="" providerId="Windows Live" clId="Web-{CB977A4D-5751-43BD-B545-DD8559B918A9}" dt="2023-09-22T16:08:25.283" v="346" actId="20577"/>
        <pc:sldMkLst>
          <pc:docMk/>
          <pc:sldMk cId="1778782539" sldId="261"/>
        </pc:sldMkLst>
        <pc:spChg chg="del mod">
          <ac:chgData name="Guest User" userId="" providerId="Windows Live" clId="Web-{CB977A4D-5751-43BD-B545-DD8559B918A9}" dt="2023-09-22T15:01:15.687" v="263"/>
          <ac:spMkLst>
            <pc:docMk/>
            <pc:sldMk cId="1778782539" sldId="261"/>
            <ac:spMk id="228" creationId="{00000000-0000-0000-0000-000000000000}"/>
          </ac:spMkLst>
        </pc:spChg>
        <pc:spChg chg="mod">
          <ac:chgData name="Guest User" userId="" providerId="Windows Live" clId="Web-{CB977A4D-5751-43BD-B545-DD8559B918A9}" dt="2023-09-22T16:08:25.283" v="346" actId="20577"/>
          <ac:spMkLst>
            <pc:docMk/>
            <pc:sldMk cId="1778782539" sldId="261"/>
            <ac:spMk id="229" creationId="{00000000-0000-0000-0000-000000000000}"/>
          </ac:spMkLst>
        </pc:spChg>
        <pc:spChg chg="mod">
          <ac:chgData name="Guest User" userId="" providerId="Windows Live" clId="Web-{CB977A4D-5751-43BD-B545-DD8559B918A9}" dt="2023-09-22T15:00:58.374" v="257" actId="20577"/>
          <ac:spMkLst>
            <pc:docMk/>
            <pc:sldMk cId="1778782539" sldId="261"/>
            <ac:spMk id="231" creationId="{00000000-0000-0000-0000-000000000000}"/>
          </ac:spMkLst>
        </pc:spChg>
        <pc:spChg chg="del mod">
          <ac:chgData name="Guest User" userId="" providerId="Windows Live" clId="Web-{CB977A4D-5751-43BD-B545-DD8559B918A9}" dt="2023-09-22T15:01:06.530" v="261"/>
          <ac:spMkLst>
            <pc:docMk/>
            <pc:sldMk cId="1778782539" sldId="261"/>
            <ac:spMk id="232" creationId="{00000000-0000-0000-0000-000000000000}"/>
          </ac:spMkLst>
        </pc:spChg>
        <pc:picChg chg="add mod">
          <ac:chgData name="Guest User" userId="" providerId="Windows Live" clId="Web-{CB977A4D-5751-43BD-B545-DD8559B918A9}" dt="2023-09-22T15:09:52.164" v="292" actId="1076"/>
          <ac:picMkLst>
            <pc:docMk/>
            <pc:sldMk cId="1778782539" sldId="261"/>
            <ac:picMk id="2" creationId="{77F56908-53EF-BF0D-B938-44B16D8BA338}"/>
          </ac:picMkLst>
        </pc:picChg>
        <pc:picChg chg="add mod">
          <ac:chgData name="Guest User" userId="" providerId="Windows Live" clId="Web-{CB977A4D-5751-43BD-B545-DD8559B918A9}" dt="2023-09-22T16:05:39.449" v="327" actId="1076"/>
          <ac:picMkLst>
            <pc:docMk/>
            <pc:sldMk cId="1778782539" sldId="261"/>
            <ac:picMk id="3" creationId="{38E5154E-B708-F1BD-5F8D-A8F38491EA66}"/>
          </ac:picMkLst>
        </pc:picChg>
      </pc:sldChg>
    </pc:docChg>
  </pc:docChgLst>
  <pc:docChgLst>
    <pc:chgData name="Guest User" providerId="Windows Live" clId="Web-{7A9F206D-34E9-4B21-BF7D-E3B52513F5EC}"/>
    <pc:docChg chg="modSld">
      <pc:chgData name="Guest User" userId="" providerId="Windows Live" clId="Web-{7A9F206D-34E9-4B21-BF7D-E3B52513F5EC}" dt="2023-09-22T14:53:00.583" v="14" actId="1076"/>
      <pc:docMkLst>
        <pc:docMk/>
      </pc:docMkLst>
      <pc:sldChg chg="modSp">
        <pc:chgData name="Guest User" userId="" providerId="Windows Live" clId="Web-{7A9F206D-34E9-4B21-BF7D-E3B52513F5EC}" dt="2023-09-22T14:27:36.106" v="9" actId="20577"/>
        <pc:sldMkLst>
          <pc:docMk/>
          <pc:sldMk cId="0" sldId="258"/>
        </pc:sldMkLst>
        <pc:spChg chg="mod">
          <ac:chgData name="Guest User" userId="" providerId="Windows Live" clId="Web-{7A9F206D-34E9-4B21-BF7D-E3B52513F5EC}" dt="2023-09-22T14:27:36.106" v="9" actId="20577"/>
          <ac:spMkLst>
            <pc:docMk/>
            <pc:sldMk cId="0" sldId="258"/>
            <ac:spMk id="232" creationId="{00000000-0000-0000-0000-000000000000}"/>
          </ac:spMkLst>
        </pc:spChg>
      </pc:sldChg>
      <pc:sldChg chg="modSp">
        <pc:chgData name="Guest User" userId="" providerId="Windows Live" clId="Web-{7A9F206D-34E9-4B21-BF7D-E3B52513F5EC}" dt="2023-09-22T14:41:46.784" v="13" actId="20577"/>
        <pc:sldMkLst>
          <pc:docMk/>
          <pc:sldMk cId="0" sldId="259"/>
        </pc:sldMkLst>
        <pc:spChg chg="mod">
          <ac:chgData name="Guest User" userId="" providerId="Windows Live" clId="Web-{7A9F206D-34E9-4B21-BF7D-E3B52513F5EC}" dt="2023-09-22T14:41:46.784" v="13" actId="20577"/>
          <ac:spMkLst>
            <pc:docMk/>
            <pc:sldMk cId="0" sldId="259"/>
            <ac:spMk id="238" creationId="{00000000-0000-0000-0000-000000000000}"/>
          </ac:spMkLst>
        </pc:spChg>
      </pc:sldChg>
      <pc:sldChg chg="modSp">
        <pc:chgData name="Guest User" userId="" providerId="Windows Live" clId="Web-{7A9F206D-34E9-4B21-BF7D-E3B52513F5EC}" dt="2023-09-22T14:53:00.583" v="14" actId="1076"/>
        <pc:sldMkLst>
          <pc:docMk/>
          <pc:sldMk cId="129179731" sldId="260"/>
        </pc:sldMkLst>
        <pc:picChg chg="mod">
          <ac:chgData name="Guest User" userId="" providerId="Windows Live" clId="Web-{7A9F206D-34E9-4B21-BF7D-E3B52513F5EC}" dt="2023-09-22T14:53:00.583" v="14" actId="1076"/>
          <ac:picMkLst>
            <pc:docMk/>
            <pc:sldMk cId="129179731" sldId="260"/>
            <ac:picMk id="6" creationId="{7592B688-8E9E-31B0-D308-0ACA839E7DB2}"/>
          </ac:picMkLst>
        </pc:picChg>
      </pc:sldChg>
    </pc:docChg>
  </pc:docChgLst>
  <pc:docChgLst>
    <pc:chgData name="Nithyasri Ramesh" userId="39ef9ae213d8fef0" providerId="LiveId" clId="{D689CAA9-3077-48BA-A20E-26ED331D54ED}"/>
    <pc:docChg chg="modSld">
      <pc:chgData name="Nithyasri Ramesh" userId="39ef9ae213d8fef0" providerId="LiveId" clId="{D689CAA9-3077-48BA-A20E-26ED331D54ED}" dt="2023-09-19T03:09:17.674" v="68" actId="20577"/>
      <pc:docMkLst>
        <pc:docMk/>
      </pc:docMkLst>
      <pc:sldChg chg="modSp mod">
        <pc:chgData name="Nithyasri Ramesh" userId="39ef9ae213d8fef0" providerId="LiveId" clId="{D689CAA9-3077-48BA-A20E-26ED331D54ED}" dt="2023-09-15T06:15:39.272" v="4" actId="1076"/>
        <pc:sldMkLst>
          <pc:docMk/>
          <pc:sldMk cId="0" sldId="256"/>
        </pc:sldMkLst>
        <pc:spChg chg="mod">
          <ac:chgData name="Nithyasri Ramesh" userId="39ef9ae213d8fef0" providerId="LiveId" clId="{D689CAA9-3077-48BA-A20E-26ED331D54ED}" dt="2023-09-15T06:15:39.272" v="4" actId="1076"/>
          <ac:spMkLst>
            <pc:docMk/>
            <pc:sldMk cId="0" sldId="256"/>
            <ac:spMk id="210" creationId="{00000000-0000-0000-0000-000000000000}"/>
          </ac:spMkLst>
        </pc:spChg>
        <pc:spChg chg="mod">
          <ac:chgData name="Nithyasri Ramesh" userId="39ef9ae213d8fef0" providerId="LiveId" clId="{D689CAA9-3077-48BA-A20E-26ED331D54ED}" dt="2023-09-15T06:13:00.650" v="2" actId="1076"/>
          <ac:spMkLst>
            <pc:docMk/>
            <pc:sldMk cId="0" sldId="256"/>
            <ac:spMk id="211" creationId="{00000000-0000-0000-0000-000000000000}"/>
          </ac:spMkLst>
        </pc:spChg>
      </pc:sldChg>
      <pc:sldChg chg="modSp mod">
        <pc:chgData name="Nithyasri Ramesh" userId="39ef9ae213d8fef0" providerId="LiveId" clId="{D689CAA9-3077-48BA-A20E-26ED331D54ED}" dt="2023-09-15T05:48:22.948" v="0" actId="1076"/>
        <pc:sldMkLst>
          <pc:docMk/>
          <pc:sldMk cId="0" sldId="257"/>
        </pc:sldMkLst>
        <pc:picChg chg="mod">
          <ac:chgData name="Nithyasri Ramesh" userId="39ef9ae213d8fef0" providerId="LiveId" clId="{D689CAA9-3077-48BA-A20E-26ED331D54ED}" dt="2023-09-15T05:48:22.948" v="0" actId="1076"/>
          <ac:picMkLst>
            <pc:docMk/>
            <pc:sldMk cId="0" sldId="257"/>
            <ac:picMk id="8" creationId="{C346D782-7FD6-2B6B-0315-C234BFC0DE3C}"/>
          </ac:picMkLst>
        </pc:picChg>
      </pc:sldChg>
      <pc:sldChg chg="modSp mod">
        <pc:chgData name="Nithyasri Ramesh" userId="39ef9ae213d8fef0" providerId="LiveId" clId="{D689CAA9-3077-48BA-A20E-26ED331D54ED}" dt="2023-09-19T03:07:58.625" v="62" actId="1076"/>
        <pc:sldMkLst>
          <pc:docMk/>
          <pc:sldMk cId="0" sldId="258"/>
        </pc:sldMkLst>
        <pc:spChg chg="mod">
          <ac:chgData name="Nithyasri Ramesh" userId="39ef9ae213d8fef0" providerId="LiveId" clId="{D689CAA9-3077-48BA-A20E-26ED331D54ED}" dt="2023-09-19T03:06:35.378" v="8" actId="1076"/>
          <ac:spMkLst>
            <pc:docMk/>
            <pc:sldMk cId="0" sldId="258"/>
            <ac:spMk id="228" creationId="{00000000-0000-0000-0000-000000000000}"/>
          </ac:spMkLst>
        </pc:spChg>
        <pc:spChg chg="mod">
          <ac:chgData name="Nithyasri Ramesh" userId="39ef9ae213d8fef0" providerId="LiveId" clId="{D689CAA9-3077-48BA-A20E-26ED331D54ED}" dt="2023-09-19T03:07:23.738" v="50" actId="20577"/>
          <ac:spMkLst>
            <pc:docMk/>
            <pc:sldMk cId="0" sldId="258"/>
            <ac:spMk id="229" creationId="{00000000-0000-0000-0000-000000000000}"/>
          </ac:spMkLst>
        </pc:spChg>
        <pc:spChg chg="mod">
          <ac:chgData name="Nithyasri Ramesh" userId="39ef9ae213d8fef0" providerId="LiveId" clId="{D689CAA9-3077-48BA-A20E-26ED331D54ED}" dt="2023-09-19T03:07:34.697" v="53" actId="1076"/>
          <ac:spMkLst>
            <pc:docMk/>
            <pc:sldMk cId="0" sldId="258"/>
            <ac:spMk id="231" creationId="{00000000-0000-0000-0000-000000000000}"/>
          </ac:spMkLst>
        </pc:spChg>
        <pc:spChg chg="mod">
          <ac:chgData name="Nithyasri Ramesh" userId="39ef9ae213d8fef0" providerId="LiveId" clId="{D689CAA9-3077-48BA-A20E-26ED331D54ED}" dt="2023-09-19T03:07:58.625" v="62" actId="1076"/>
          <ac:spMkLst>
            <pc:docMk/>
            <pc:sldMk cId="0" sldId="258"/>
            <ac:spMk id="232" creationId="{00000000-0000-0000-0000-000000000000}"/>
          </ac:spMkLst>
        </pc:spChg>
      </pc:sldChg>
      <pc:sldChg chg="modSp mod">
        <pc:chgData name="Nithyasri Ramesh" userId="39ef9ae213d8fef0" providerId="LiveId" clId="{D689CAA9-3077-48BA-A20E-26ED331D54ED}" dt="2023-09-19T03:09:17.674" v="68" actId="20577"/>
        <pc:sldMkLst>
          <pc:docMk/>
          <pc:sldMk cId="129179731" sldId="260"/>
        </pc:sldMkLst>
        <pc:spChg chg="mod">
          <ac:chgData name="Nithyasri Ramesh" userId="39ef9ae213d8fef0" providerId="LiveId" clId="{D689CAA9-3077-48BA-A20E-26ED331D54ED}" dt="2023-09-19T03:08:29.598" v="64" actId="404"/>
          <ac:spMkLst>
            <pc:docMk/>
            <pc:sldMk cId="129179731" sldId="260"/>
            <ac:spMk id="3" creationId="{BD1D10E6-C348-7B99-0723-A44879EC27AB}"/>
          </ac:spMkLst>
        </pc:spChg>
        <pc:spChg chg="mod">
          <ac:chgData name="Nithyasri Ramesh" userId="39ef9ae213d8fef0" providerId="LiveId" clId="{D689CAA9-3077-48BA-A20E-26ED331D54ED}" dt="2023-09-19T03:09:17.674" v="68" actId="20577"/>
          <ac:spMkLst>
            <pc:docMk/>
            <pc:sldMk cId="129179731" sldId="260"/>
            <ac:spMk id="4" creationId="{6E57CE4F-E9A7-1E97-B80B-3B782B30B2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8408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404367" y="62447"/>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546822" y="1274784"/>
            <a:ext cx="6384494" cy="5901378"/>
          </a:xfrm>
          <a:prstGeom prst="rect">
            <a:avLst/>
          </a:prstGeom>
          <a:noFill/>
          <a:ln>
            <a:noFill/>
          </a:ln>
        </p:spPr>
        <p:txBody>
          <a:bodyPr spcFirstLastPara="1" wrap="square" lIns="0" tIns="0" rIns="0" bIns="0" anchor="t" anchorCtr="0">
            <a:noAutofit/>
          </a:bodyPr>
          <a:lstStyle/>
          <a:p>
            <a:pPr marL="0" indent="0">
              <a:spcBef>
                <a:spcPts val="0"/>
              </a:spcBef>
            </a:pPr>
            <a:r>
              <a:rPr lang="en-US">
                <a:latin typeface="Franklin Gothic"/>
                <a:ea typeface="Franklin Gothic"/>
                <a:cs typeface="Franklin Gothic"/>
                <a:sym typeface="Franklin Gothic"/>
              </a:rPr>
              <a:t>Ministry/Organization Name/Student Innovation: </a:t>
            </a:r>
          </a:p>
          <a:p>
            <a:pPr marL="0" indent="0">
              <a:spcBef>
                <a:spcPts val="0"/>
              </a:spcBef>
            </a:pPr>
            <a:r>
              <a:rPr lang="en-US">
                <a:latin typeface="Franklin Gothic"/>
                <a:ea typeface="Franklin Gothic"/>
                <a:cs typeface="Franklin Gothic"/>
                <a:sym typeface="Franklin Gothic"/>
              </a:rPr>
              <a:t>Ministry of Law and Justice </a:t>
            </a:r>
            <a:endParaRPr/>
          </a:p>
          <a:p>
            <a:pPr marL="0" indent="0">
              <a:spcBef>
                <a:spcPts val="0"/>
              </a:spcBef>
            </a:pP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PS Code: Problem Statement ID:1282</a:t>
            </a:r>
            <a:endParaRPr lang="en-US">
              <a:latin typeface="Franklin Gothic"/>
              <a:ea typeface="Franklin Gothic"/>
              <a:cs typeface="Franklin Gothic"/>
            </a:endParaRPr>
          </a:p>
          <a:p>
            <a:pPr marL="0" lvl="0" indent="0" algn="l" rtl="0">
              <a:lnSpc>
                <a:spcPct val="90000"/>
              </a:lnSpc>
              <a:spcBef>
                <a:spcPts val="1000"/>
              </a:spcBef>
              <a:spcAft>
                <a:spcPts val="0"/>
              </a:spcAft>
              <a:buClr>
                <a:schemeClr val="lt2"/>
              </a:buClr>
              <a:buSzPts val="1800"/>
              <a:buNone/>
            </a:pPr>
            <a:r>
              <a:rPr lang="en-US">
                <a:latin typeface="Franklin Gothic"/>
                <a:sym typeface="Franklin Gothic"/>
              </a:rPr>
              <a:t>PS Number:SIH1282</a:t>
            </a:r>
            <a:endParaRPr/>
          </a:p>
          <a:p>
            <a:pPr marL="0" indent="0"/>
            <a:r>
              <a:rPr lang="en-US">
                <a:latin typeface="Franklin Gothic"/>
                <a:ea typeface="Franklin Gothic"/>
                <a:cs typeface="Franklin Gothic"/>
                <a:sym typeface="Franklin Gothic"/>
              </a:rPr>
              <a:t>   </a:t>
            </a:r>
            <a:br>
              <a:rPr lang="en-US">
                <a:latin typeface="Franklin Gothic"/>
                <a:ea typeface="Franklin Gothic"/>
                <a:cs typeface="Franklin Gothic"/>
              </a:rPr>
            </a:br>
            <a:r>
              <a:rPr lang="en-US">
                <a:latin typeface="Franklin Gothic"/>
                <a:ea typeface="Franklin Gothic"/>
                <a:cs typeface="Franklin Gothic"/>
                <a:sym typeface="Franklin Gothic"/>
              </a:rPr>
              <a:t>Problem Statement Title: Tech-driven solutions for undertrial prisoners in India</a:t>
            </a:r>
            <a:endParaRPr/>
          </a:p>
          <a:p>
            <a:pPr marL="0" indent="0"/>
            <a:br>
              <a:rPr lang="en-US">
                <a:latin typeface="Franklin Gothic"/>
                <a:ea typeface="Franklin Gothic"/>
                <a:cs typeface="Franklin Gothic"/>
              </a:rPr>
            </a:br>
            <a:r>
              <a:rPr lang="en-US">
                <a:latin typeface="Franklin Gothic"/>
                <a:ea typeface="Franklin Gothic"/>
                <a:cs typeface="Franklin Gothic"/>
                <a:sym typeface="Franklin Gothic"/>
              </a:rPr>
              <a:t>Team Name:  VIRTUAL GAOLORS</a:t>
            </a:r>
            <a:endParaRPr/>
          </a:p>
          <a:p>
            <a:pPr marL="0" indent="0"/>
            <a:br>
              <a:rPr lang="en-US">
                <a:latin typeface="Franklin Gothic"/>
                <a:ea typeface="Franklin Gothic"/>
                <a:cs typeface="Franklin Gothic"/>
              </a:rPr>
            </a:br>
            <a:r>
              <a:rPr lang="en-US">
                <a:latin typeface="Franklin Gothic"/>
                <a:ea typeface="Franklin Gothic"/>
                <a:cs typeface="Franklin Gothic"/>
                <a:sym typeface="Franklin Gothic"/>
              </a:rPr>
              <a:t>Team Leader Name: P.S Sudharshan</a:t>
            </a:r>
            <a:endParaRPr/>
          </a:p>
          <a:p>
            <a:pPr marL="0" indent="0"/>
            <a:br>
              <a:rPr lang="en-US">
                <a:latin typeface="Franklin Gothic"/>
                <a:ea typeface="Franklin Gothic"/>
                <a:cs typeface="Franklin Gothic"/>
              </a:rPr>
            </a:br>
            <a:r>
              <a:rPr lang="en-US">
                <a:latin typeface="Franklin Gothic"/>
                <a:ea typeface="Franklin Gothic"/>
                <a:cs typeface="Franklin Gothic"/>
                <a:sym typeface="Franklin Gothic"/>
              </a:rPr>
              <a:t>Institute Code (AISHE):  C-16604</a:t>
            </a:r>
            <a:endParaRPr lang="en-US">
              <a:ea typeface="Franklin Gothic"/>
              <a:cs typeface="Franklin Gothic"/>
            </a:endParaRPr>
          </a:p>
          <a:p>
            <a:pPr marL="0" indent="0"/>
            <a:br>
              <a:rPr lang="en-US">
                <a:latin typeface="Franklin Gothic"/>
                <a:ea typeface="Franklin Gothic"/>
                <a:cs typeface="Franklin Gothic"/>
              </a:rPr>
            </a:br>
            <a:r>
              <a:rPr lang="en-US">
                <a:latin typeface="Franklin Gothic"/>
                <a:ea typeface="Franklin Gothic"/>
                <a:cs typeface="Franklin Gothic"/>
                <a:sym typeface="Franklin Gothic"/>
              </a:rPr>
              <a:t>Institute Name: Sri </a:t>
            </a:r>
            <a:r>
              <a:rPr lang="en-US" err="1">
                <a:latin typeface="Franklin Gothic"/>
                <a:ea typeface="Franklin Gothic"/>
                <a:cs typeface="Franklin Gothic"/>
                <a:sym typeface="Franklin Gothic"/>
              </a:rPr>
              <a:t>Sivasubramaniya</a:t>
            </a:r>
            <a:r>
              <a:rPr lang="en-US">
                <a:latin typeface="Franklin Gothic"/>
                <a:ea typeface="Franklin Gothic"/>
                <a:cs typeface="Franklin Gothic"/>
                <a:sym typeface="Franklin Gothic"/>
              </a:rPr>
              <a:t> Nadar College of Engineering, </a:t>
            </a:r>
            <a:r>
              <a:rPr lang="en-US" err="1">
                <a:latin typeface="Franklin Gothic"/>
                <a:ea typeface="Franklin Gothic"/>
                <a:cs typeface="Franklin Gothic"/>
                <a:sym typeface="Franklin Gothic"/>
              </a:rPr>
              <a:t>Kalavakkam</a:t>
            </a:r>
            <a:r>
              <a:rPr lang="en-US">
                <a:latin typeface="Franklin Gothic"/>
                <a:ea typeface="Franklin Gothic"/>
                <a:cs typeface="Franklin Gothic"/>
                <a:sym typeface="Franklin Gothic"/>
              </a:rPr>
              <a:t>.</a:t>
            </a:r>
            <a:endParaRPr>
              <a:latin typeface="Franklin Gothic"/>
              <a:ea typeface="Franklin Gothic"/>
              <a:cs typeface="Franklin Gothic"/>
            </a:endParaRPr>
          </a:p>
          <a:p>
            <a:pPr marL="0" indent="0"/>
            <a:r>
              <a:rPr lang="en-US">
                <a:latin typeface="Franklin Gothic"/>
                <a:ea typeface="Franklin Gothic"/>
                <a:cs typeface="Franklin Gothic"/>
                <a:sym typeface="Franklin Gothic"/>
              </a:rPr>
              <a:t>Theme Name: Miscellaneous</a:t>
            </a:r>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C32341-E471-303C-6F36-652A7BF5A9F1}"/>
              </a:ext>
            </a:extLst>
          </p:cNvPr>
          <p:cNvSpPr txBox="1"/>
          <p:nvPr/>
        </p:nvSpPr>
        <p:spPr>
          <a:xfrm>
            <a:off x="3221864" y="2137891"/>
            <a:ext cx="875334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dirty="0">
              <a:solidFill>
                <a:srgbClr val="212529"/>
              </a:solidFill>
              <a:latin typeface="Libre Franklin"/>
            </a:endParaRPr>
          </a:p>
          <a:p>
            <a:r>
              <a:rPr lang="en-US" sz="1800" dirty="0">
                <a:solidFill>
                  <a:srgbClr val="212529"/>
                </a:solidFill>
                <a:latin typeface="Libre Franklin"/>
              </a:rPr>
              <a:t>Key features: </a:t>
            </a:r>
          </a:p>
          <a:p>
            <a:endParaRPr lang="en-US" sz="1800" dirty="0">
              <a:solidFill>
                <a:srgbClr val="212529"/>
              </a:solidFill>
              <a:latin typeface="Libre Franklin"/>
            </a:endParaRPr>
          </a:p>
          <a:p>
            <a:r>
              <a:rPr lang="en-US" sz="1800" dirty="0">
                <a:solidFill>
                  <a:srgbClr val="212529"/>
                </a:solidFill>
                <a:latin typeface="Libre Franklin"/>
              </a:rPr>
              <a:t>1. A </a:t>
            </a:r>
            <a:r>
              <a:rPr lang="en-US" sz="1800" b="1" dirty="0">
                <a:solidFill>
                  <a:srgbClr val="212529"/>
                </a:solidFill>
                <a:latin typeface="Libre Franklin"/>
              </a:rPr>
              <a:t>mobile app</a:t>
            </a:r>
            <a:r>
              <a:rPr lang="en-US" sz="1800" dirty="0">
                <a:solidFill>
                  <a:srgbClr val="212529"/>
                </a:solidFill>
                <a:latin typeface="Libre Franklin"/>
              </a:rPr>
              <a:t> that provides legal aid to undertrial prisoners, including legal representation, access to court proceedings, and legal resources.</a:t>
            </a:r>
            <a:endParaRPr lang="en-US" sz="1800">
              <a:latin typeface="Libre Franklin"/>
            </a:endParaRPr>
          </a:p>
          <a:p>
            <a:r>
              <a:rPr lang="en-US" sz="1800" dirty="0">
                <a:solidFill>
                  <a:srgbClr val="212529"/>
                </a:solidFill>
                <a:latin typeface="Libre Franklin"/>
              </a:rPr>
              <a:t> 2. A platform that</a:t>
            </a:r>
            <a:r>
              <a:rPr lang="en-US" sz="1800" b="1" dirty="0">
                <a:solidFill>
                  <a:srgbClr val="212529"/>
                </a:solidFill>
                <a:latin typeface="Libre Franklin"/>
              </a:rPr>
              <a:t> connects undertrial prisoners with pro bono lawyers,</a:t>
            </a:r>
            <a:r>
              <a:rPr lang="en-US" sz="1800" dirty="0">
                <a:solidFill>
                  <a:srgbClr val="212529"/>
                </a:solidFill>
                <a:latin typeface="Libre Franklin"/>
              </a:rPr>
              <a:t> legal clinics, and legal aid organizations including UTRCs for bail process. </a:t>
            </a:r>
            <a:endParaRPr lang="en-US" sz="1800">
              <a:latin typeface="Libre Franklin"/>
            </a:endParaRPr>
          </a:p>
          <a:p>
            <a:r>
              <a:rPr lang="en-US" sz="1800" dirty="0">
                <a:solidFill>
                  <a:srgbClr val="212529"/>
                </a:solidFill>
                <a:latin typeface="Libre Franklin"/>
              </a:rPr>
              <a:t>3. A</a:t>
            </a:r>
            <a:r>
              <a:rPr lang="en-US" sz="1800" b="1" dirty="0">
                <a:solidFill>
                  <a:srgbClr val="212529"/>
                </a:solidFill>
                <a:latin typeface="Libre Franklin"/>
              </a:rPr>
              <a:t> rehabilitation program </a:t>
            </a:r>
            <a:r>
              <a:rPr lang="en-US" sz="1800" dirty="0">
                <a:solidFill>
                  <a:srgbClr val="212529"/>
                </a:solidFill>
                <a:latin typeface="Libre Franklin"/>
              </a:rPr>
              <a:t>that uses technology to provide </a:t>
            </a:r>
            <a:r>
              <a:rPr lang="en-US" sz="1800" b="1" dirty="0">
                <a:solidFill>
                  <a:srgbClr val="212529"/>
                </a:solidFill>
                <a:latin typeface="Libre Franklin"/>
              </a:rPr>
              <a:t>education, vocational training, and mental health support</a:t>
            </a:r>
            <a:r>
              <a:rPr lang="en-US" sz="1800" dirty="0">
                <a:solidFill>
                  <a:srgbClr val="212529"/>
                </a:solidFill>
                <a:latin typeface="Libre Franklin"/>
              </a:rPr>
              <a:t> to undertrial prisoners</a:t>
            </a:r>
            <a:endParaRPr lang="en-US" sz="1800">
              <a:latin typeface="Libre Franklin"/>
            </a:endParaRPr>
          </a:p>
          <a:p>
            <a:r>
              <a:rPr lang="en-US" sz="1800" dirty="0">
                <a:solidFill>
                  <a:srgbClr val="212529"/>
                </a:solidFill>
                <a:latin typeface="Libre Franklin"/>
              </a:rPr>
              <a:t>. 4. A </a:t>
            </a:r>
            <a:r>
              <a:rPr lang="en-US" sz="1800" b="1" dirty="0">
                <a:solidFill>
                  <a:srgbClr val="212529"/>
                </a:solidFill>
                <a:latin typeface="Libre Franklin"/>
              </a:rPr>
              <a:t>dashboard that tracks and monitors the status </a:t>
            </a:r>
            <a:r>
              <a:rPr lang="en-US" sz="1800" dirty="0">
                <a:solidFill>
                  <a:srgbClr val="212529"/>
                </a:solidFill>
                <a:latin typeface="Libre Franklin"/>
              </a:rPr>
              <a:t>and progress of undertrial prisoners, providing real-time information to lawyers, judges, and prison authorities.</a:t>
            </a:r>
            <a:endParaRPr lang="en-US" sz="1800">
              <a:latin typeface="Libre Franklin"/>
            </a:endParaRPr>
          </a:p>
          <a:p>
            <a:r>
              <a:rPr lang="en-US" sz="1800" dirty="0">
                <a:solidFill>
                  <a:srgbClr val="212529"/>
                </a:solidFill>
                <a:latin typeface="Libre Franklin"/>
              </a:rPr>
              <a:t> 5. A virtual platform that allows undertrial prisoners and the support-persons to </a:t>
            </a:r>
            <a:r>
              <a:rPr lang="en-US" sz="1800" b="1" dirty="0">
                <a:solidFill>
                  <a:srgbClr val="212529"/>
                </a:solidFill>
                <a:latin typeface="Libre Franklin"/>
              </a:rPr>
              <a:t>access the awareness of rights and various provisions of UTPs</a:t>
            </a:r>
            <a:r>
              <a:rPr lang="en-US" sz="1800" dirty="0">
                <a:solidFill>
                  <a:srgbClr val="212529"/>
                </a:solidFill>
                <a:latin typeface="Libre Franklin"/>
              </a:rPr>
              <a:t> and thereby improving access to justice. </a:t>
            </a:r>
          </a:p>
        </p:txBody>
      </p:sp>
      <p:sp>
        <p:nvSpPr>
          <p:cNvPr id="7" name="TextBox 6">
            <a:extLst>
              <a:ext uri="{FF2B5EF4-FFF2-40B4-BE49-F238E27FC236}">
                <a16:creationId xmlns:a16="http://schemas.microsoft.com/office/drawing/2014/main" id="{67EDE250-226F-66B6-8147-033B9AD2BAEC}"/>
              </a:ext>
            </a:extLst>
          </p:cNvPr>
          <p:cNvSpPr txBox="1"/>
          <p:nvPr/>
        </p:nvSpPr>
        <p:spPr>
          <a:xfrm>
            <a:off x="872007" y="657358"/>
            <a:ext cx="87603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latin typeface="Libre Franklin"/>
              </a:rPr>
              <a:t>PROBLEM STATEMENT </a:t>
            </a:r>
            <a:endParaRPr lang="en-US" b="1" dirty="0">
              <a:latin typeface="Libre Franklin"/>
            </a:endParaRPr>
          </a:p>
        </p:txBody>
      </p:sp>
    </p:spTree>
    <p:extLst>
      <p:ext uri="{BB962C8B-B14F-4D97-AF65-F5344CB8AC3E}">
        <p14:creationId xmlns:p14="http://schemas.microsoft.com/office/powerpoint/2010/main" val="93877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1045455" y="2137389"/>
            <a:ext cx="5768704" cy="3600960"/>
          </a:xfrm>
          <a:prstGeom prst="rect">
            <a:avLst/>
          </a:prstGeom>
          <a:solidFill>
            <a:schemeClr val="bg1"/>
          </a:solidFill>
          <a:ln w="9525" cap="flat" cmpd="sng">
            <a:noFill/>
            <a:prstDash val="solid"/>
            <a:round/>
            <a:headEnd type="none" w="sm" len="sm"/>
            <a:tailEnd type="none" w="sm" len="sm"/>
          </a:ln>
        </p:spPr>
        <p:txBody>
          <a:bodyPr spcFirstLastPara="1" wrap="square" lIns="0" tIns="0" rIns="0" bIns="0" anchor="t" anchorCtr="0">
            <a:noAutofit/>
          </a:bodyPr>
          <a:lstStyle/>
          <a:p>
            <a:pPr marL="0" indent="0">
              <a:spcBef>
                <a:spcPts val="0"/>
              </a:spcBef>
              <a:buClr>
                <a:schemeClr val="lt2"/>
              </a:buClr>
              <a:buSzPts val="1800"/>
            </a:pPr>
            <a:r>
              <a:rPr lang="en-US" sz="1800">
                <a:solidFill>
                  <a:schemeClr val="lt2"/>
                </a:solidFill>
                <a:latin typeface="Franklin Gothic"/>
                <a:ea typeface="Franklin Gothic"/>
                <a:cs typeface="Franklin Gothic"/>
              </a:rPr>
              <a:t>Idea/Solution/Prototype:</a:t>
            </a:r>
          </a:p>
          <a:p>
            <a:pPr marL="0" indent="0"/>
            <a:r>
              <a:rPr lang="en-US" sz="1400">
                <a:solidFill>
                  <a:srgbClr val="000000"/>
                </a:solidFill>
              </a:rPr>
              <a:t>The intended solution  is a </a:t>
            </a:r>
            <a:r>
              <a:rPr lang="en-US" sz="1400" b="1">
                <a:solidFill>
                  <a:srgbClr val="000000"/>
                </a:solidFill>
              </a:rPr>
              <a:t>mobile application</a:t>
            </a:r>
            <a:r>
              <a:rPr lang="en-US" sz="1400">
                <a:solidFill>
                  <a:srgbClr val="000000"/>
                </a:solidFill>
              </a:rPr>
              <a:t> that provides</a:t>
            </a:r>
            <a:r>
              <a:rPr lang="en-US" sz="1400"/>
              <a:t> a means of connecting  undertrial prisoners(UTPs) serving in various prisons across the country.</a:t>
            </a:r>
          </a:p>
          <a:p>
            <a:pPr marL="0" indent="0"/>
            <a:r>
              <a:rPr lang="en-US" sz="1400"/>
              <a:t>The proposed solution mainly focuses on :</a:t>
            </a:r>
          </a:p>
          <a:p>
            <a:pPr marL="285750" indent="-285750">
              <a:buChar char="•"/>
            </a:pPr>
            <a:r>
              <a:rPr lang="en-US" sz="1400"/>
              <a:t> </a:t>
            </a:r>
            <a:r>
              <a:rPr lang="en-US" sz="1400" b="1"/>
              <a:t>Complete Upliftment</a:t>
            </a:r>
            <a:r>
              <a:rPr lang="en-US" sz="1400"/>
              <a:t> of the lives of Undertrial Prisoners(UTPs).</a:t>
            </a:r>
          </a:p>
          <a:p>
            <a:pPr marL="285750" indent="-285750">
              <a:buChar char="•"/>
            </a:pPr>
            <a:r>
              <a:rPr lang="en-US" sz="1400"/>
              <a:t> Provides them with the required</a:t>
            </a:r>
            <a:r>
              <a:rPr lang="en-US" sz="1400" b="1"/>
              <a:t> legal assistance</a:t>
            </a:r>
            <a:r>
              <a:rPr lang="en-US" sz="1400"/>
              <a:t> and awareness and facilitates </a:t>
            </a:r>
            <a:r>
              <a:rPr lang="en-US" sz="1400" b="1"/>
              <a:t>prisoner rehabilitation.</a:t>
            </a:r>
          </a:p>
          <a:p>
            <a:pPr marL="285750" indent="-285750">
              <a:buChar char="•"/>
            </a:pPr>
            <a:r>
              <a:rPr lang="en-US" sz="1400"/>
              <a:t>Provides police and judiciary bodies the ability to check the status of prisoners (such as modal conduct  and prisoner activities) hence </a:t>
            </a:r>
            <a:r>
              <a:rPr lang="en-US" sz="1400" b="1"/>
              <a:t>merging technology within judicial systems</a:t>
            </a:r>
            <a:r>
              <a:rPr lang="en-US" sz="1400"/>
              <a:t> in India.</a:t>
            </a:r>
          </a:p>
          <a:p>
            <a:pPr marL="285750" indent="-285750">
              <a:buChar char="•"/>
            </a:pPr>
            <a:endParaRPr lang="en-US" sz="1400"/>
          </a:p>
          <a:p>
            <a:pPr marL="285750" indent="-285750">
              <a:buChar char="•"/>
            </a:pPr>
            <a:endParaRPr lang="en-US" sz="140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22" name="Google Shape;222;p2"/>
          <p:cNvSpPr txBox="1"/>
          <p:nvPr/>
        </p:nvSpPr>
        <p:spPr>
          <a:xfrm>
            <a:off x="7358070" y="3644055"/>
            <a:ext cx="4582733" cy="3102524"/>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a:buClr>
                <a:schemeClr val="lt2"/>
              </a:buClr>
              <a:buSzPts val="1800"/>
            </a:pPr>
            <a:r>
              <a:rPr lang="en-US" sz="1800" b="0" i="0">
                <a:solidFill>
                  <a:schemeClr val="lt2"/>
                </a:solidFill>
                <a:latin typeface="Franklin Gothic"/>
                <a:ea typeface="Franklin Gothic"/>
                <a:cs typeface="Franklin Gothic"/>
                <a:sym typeface="Franklin Gothic"/>
              </a:rPr>
              <a:t>Technology </a:t>
            </a:r>
            <a:r>
              <a:rPr lang="en-US" sz="1800">
                <a:solidFill>
                  <a:schemeClr val="lt2"/>
                </a:solidFill>
                <a:latin typeface="Franklin Gothic"/>
                <a:ea typeface="Franklin Gothic"/>
                <a:cs typeface="Franklin Gothic"/>
                <a:sym typeface="Libre Franklin"/>
              </a:rPr>
              <a:t>Stack</a:t>
            </a:r>
            <a:r>
              <a:rPr lang="en-US" sz="1600" b="0" i="0">
                <a:solidFill>
                  <a:schemeClr val="dk1"/>
                </a:solidFill>
                <a:latin typeface="Libre Franklin"/>
                <a:ea typeface="Libre Franklin"/>
                <a:cs typeface="Libre Franklin"/>
                <a:sym typeface="Libre Franklin"/>
              </a:rPr>
              <a:t>:</a:t>
            </a:r>
            <a:endParaRPr lang="en-US">
              <a:solidFill>
                <a:schemeClr val="dk1"/>
              </a:solidFill>
            </a:endParaRPr>
          </a:p>
          <a:p>
            <a:pPr marL="285750" indent="-285750">
              <a:spcBef>
                <a:spcPts val="1000"/>
              </a:spcBef>
              <a:buSzPts val="1600"/>
              <a:buFont typeface="Wingdings"/>
              <a:buChar char="Ø"/>
            </a:pPr>
            <a:r>
              <a:rPr lang="en-US" sz="1600" b="1">
                <a:solidFill>
                  <a:schemeClr val="dk1"/>
                </a:solidFill>
                <a:latin typeface="Libre Franklin"/>
              </a:rPr>
              <a:t>Front-End: </a:t>
            </a:r>
            <a:r>
              <a:rPr lang="en-US" sz="1600">
                <a:solidFill>
                  <a:schemeClr val="dk1"/>
                </a:solidFill>
                <a:latin typeface="Libre Franklin"/>
              </a:rPr>
              <a:t>Flutter</a:t>
            </a:r>
            <a:endParaRPr lang="en-US">
              <a:solidFill>
                <a:schemeClr val="dk1"/>
              </a:solidFill>
            </a:endParaRPr>
          </a:p>
          <a:p>
            <a:pPr marL="285750" indent="-285750">
              <a:spcBef>
                <a:spcPts val="1000"/>
              </a:spcBef>
              <a:buClr>
                <a:schemeClr val="dk1"/>
              </a:buClr>
              <a:buSzPts val="1600"/>
              <a:buFont typeface="Wingdings"/>
              <a:buChar char="Ø"/>
            </a:pPr>
            <a:r>
              <a:rPr lang="en-US" sz="1600" b="1">
                <a:solidFill>
                  <a:schemeClr val="dk1"/>
                </a:solidFill>
                <a:latin typeface="Libre Franklin"/>
              </a:rPr>
              <a:t>Back-end: </a:t>
            </a:r>
            <a:r>
              <a:rPr lang="en-US" sz="1600">
                <a:solidFill>
                  <a:schemeClr val="dk1"/>
                </a:solidFill>
                <a:latin typeface="Libre Franklin"/>
              </a:rPr>
              <a:t>Django</a:t>
            </a:r>
          </a:p>
          <a:p>
            <a:pPr marL="285750" indent="-285750">
              <a:spcBef>
                <a:spcPts val="1000"/>
              </a:spcBef>
              <a:buClr>
                <a:schemeClr val="dk1"/>
              </a:buClr>
              <a:buSzPts val="1600"/>
              <a:buFont typeface="Wingdings"/>
              <a:buChar char="Ø"/>
            </a:pPr>
            <a:r>
              <a:rPr lang="en-US" sz="1600" b="1">
                <a:solidFill>
                  <a:schemeClr val="dk1"/>
                </a:solidFill>
                <a:latin typeface="Libre Franklin"/>
              </a:rPr>
              <a:t>Database: </a:t>
            </a:r>
            <a:r>
              <a:rPr lang="en-US" sz="1600">
                <a:solidFill>
                  <a:schemeClr val="dk1"/>
                </a:solidFill>
                <a:latin typeface="Libre Franklin"/>
              </a:rPr>
              <a:t>MongoDB</a:t>
            </a:r>
          </a:p>
          <a:p>
            <a:pPr marL="285750" indent="-285750">
              <a:spcBef>
                <a:spcPts val="1000"/>
              </a:spcBef>
              <a:buClr>
                <a:schemeClr val="dk1"/>
              </a:buClr>
              <a:buSzPts val="1600"/>
              <a:buFont typeface="Noto Sans Symbols"/>
              <a:buChar char="⮚"/>
            </a:pPr>
            <a:endParaRPr lang="en-US" sz="1600" b="1">
              <a:solidFill>
                <a:schemeClr val="dk1"/>
              </a:solidFill>
              <a:ea typeface="Libre Franklin"/>
            </a:endParaRPr>
          </a:p>
          <a:p>
            <a:pPr marL="285750" marR="0" lvl="0" indent="-285750" algn="l">
              <a:lnSpc>
                <a:spcPct val="100000"/>
              </a:lnSpc>
              <a:spcBef>
                <a:spcPts val="1000"/>
              </a:spcBef>
              <a:spcAft>
                <a:spcPts val="0"/>
              </a:spcAft>
              <a:buClr>
                <a:schemeClr val="dk1"/>
              </a:buClr>
              <a:buSzPts val="1600"/>
              <a:buFont typeface="Noto Sans Symbols"/>
              <a:buChar char="⮚"/>
            </a:pPr>
            <a:endParaRPr lang="en-US" sz="1600" b="1" i="0">
              <a:solidFill>
                <a:schemeClr val="dk1"/>
              </a:solidFill>
              <a:ea typeface="Libre Franklin"/>
            </a:endParaRPr>
          </a:p>
          <a:p>
            <a:pPr>
              <a:spcBef>
                <a:spcPts val="1000"/>
              </a:spcBef>
              <a:buClr>
                <a:schemeClr val="dk1"/>
              </a:buClr>
              <a:buSzPts val="1600"/>
            </a:pPr>
            <a:endParaRPr lang="en-US" sz="1600">
              <a:solidFill>
                <a:schemeClr val="dk1"/>
              </a:solidFill>
              <a:latin typeface="Libre Franklin"/>
              <a:ea typeface="Libre Franklin"/>
              <a:cs typeface="Libre Franklin"/>
            </a:endParaRPr>
          </a:p>
        </p:txBody>
      </p:sp>
      <p:sp>
        <p:nvSpPr>
          <p:cNvPr id="5" name="TextBox 4">
            <a:extLst>
              <a:ext uri="{FF2B5EF4-FFF2-40B4-BE49-F238E27FC236}">
                <a16:creationId xmlns:a16="http://schemas.microsoft.com/office/drawing/2014/main" id="{C3370833-52E5-0AFE-768F-EF72C45A51CF}"/>
              </a:ext>
            </a:extLst>
          </p:cNvPr>
          <p:cNvSpPr txBox="1"/>
          <p:nvPr/>
        </p:nvSpPr>
        <p:spPr>
          <a:xfrm>
            <a:off x="7358070" y="795503"/>
            <a:ext cx="4623742" cy="28081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6" name="Picture 5" descr="A diagram of a mobile app&#10;&#10;Description automatically generated">
            <a:extLst>
              <a:ext uri="{FF2B5EF4-FFF2-40B4-BE49-F238E27FC236}">
                <a16:creationId xmlns:a16="http://schemas.microsoft.com/office/drawing/2014/main" id="{E87CA80F-4663-E5C5-C2D3-25F570B759DB}"/>
              </a:ext>
            </a:extLst>
          </p:cNvPr>
          <p:cNvPicPr>
            <a:picLocks noChangeAspect="1"/>
          </p:cNvPicPr>
          <p:nvPr/>
        </p:nvPicPr>
        <p:blipFill>
          <a:blip r:embed="rId3"/>
          <a:stretch>
            <a:fillRect/>
          </a:stretch>
        </p:blipFill>
        <p:spPr>
          <a:xfrm>
            <a:off x="6996271" y="255705"/>
            <a:ext cx="4965037" cy="2881990"/>
          </a:xfrm>
          <a:prstGeom prst="rect">
            <a:avLst/>
          </a:prstGeom>
        </p:spPr>
      </p:pic>
      <p:pic>
        <p:nvPicPr>
          <p:cNvPr id="3" name="Picture 2" descr="A blue and black logo&#10;&#10;Description automatically generated">
            <a:extLst>
              <a:ext uri="{FF2B5EF4-FFF2-40B4-BE49-F238E27FC236}">
                <a16:creationId xmlns:a16="http://schemas.microsoft.com/office/drawing/2014/main" id="{8F9BEEF5-5EA1-CEB4-2B44-0320AD057925}"/>
              </a:ext>
            </a:extLst>
          </p:cNvPr>
          <p:cNvPicPr>
            <a:picLocks noChangeAspect="1"/>
          </p:cNvPicPr>
          <p:nvPr/>
        </p:nvPicPr>
        <p:blipFill>
          <a:blip r:embed="rId4"/>
          <a:stretch>
            <a:fillRect/>
          </a:stretch>
        </p:blipFill>
        <p:spPr>
          <a:xfrm>
            <a:off x="10722020" y="3830546"/>
            <a:ext cx="950890" cy="929426"/>
          </a:xfrm>
          <a:prstGeom prst="rect">
            <a:avLst/>
          </a:prstGeom>
        </p:spPr>
      </p:pic>
      <p:pic>
        <p:nvPicPr>
          <p:cNvPr id="8" name="Picture 7" descr="A green leaf with black background&#10;&#10;Description automatically generated">
            <a:extLst>
              <a:ext uri="{FF2B5EF4-FFF2-40B4-BE49-F238E27FC236}">
                <a16:creationId xmlns:a16="http://schemas.microsoft.com/office/drawing/2014/main" id="{C346D782-7FD6-2B6B-0315-C234BFC0DE3C}"/>
              </a:ext>
            </a:extLst>
          </p:cNvPr>
          <p:cNvPicPr>
            <a:picLocks noChangeAspect="1"/>
          </p:cNvPicPr>
          <p:nvPr/>
        </p:nvPicPr>
        <p:blipFill>
          <a:blip r:embed="rId5"/>
          <a:stretch>
            <a:fillRect/>
          </a:stretch>
        </p:blipFill>
        <p:spPr>
          <a:xfrm>
            <a:off x="9596522" y="4627298"/>
            <a:ext cx="1187004" cy="1208468"/>
          </a:xfrm>
          <a:prstGeom prst="rect">
            <a:avLst/>
          </a:prstGeom>
        </p:spPr>
      </p:pic>
      <p:pic>
        <p:nvPicPr>
          <p:cNvPr id="9" name="Picture 8" descr="A blue and yellow snake logo&#10;&#10;Description automatically generated">
            <a:extLst>
              <a:ext uri="{FF2B5EF4-FFF2-40B4-BE49-F238E27FC236}">
                <a16:creationId xmlns:a16="http://schemas.microsoft.com/office/drawing/2014/main" id="{66049C58-7EA2-698F-A6D4-A8B9EC4D0BF6}"/>
              </a:ext>
            </a:extLst>
          </p:cNvPr>
          <p:cNvPicPr>
            <a:picLocks noChangeAspect="1"/>
          </p:cNvPicPr>
          <p:nvPr/>
        </p:nvPicPr>
        <p:blipFill>
          <a:blip r:embed="rId6"/>
          <a:stretch>
            <a:fillRect/>
          </a:stretch>
        </p:blipFill>
        <p:spPr>
          <a:xfrm>
            <a:off x="7933385" y="5231532"/>
            <a:ext cx="1004553" cy="1095724"/>
          </a:xfrm>
          <a:prstGeom prst="rect">
            <a:avLst/>
          </a:prstGeom>
        </p:spPr>
      </p:pic>
      <p:sp>
        <p:nvSpPr>
          <p:cNvPr id="2" name="TextBox 1">
            <a:extLst>
              <a:ext uri="{FF2B5EF4-FFF2-40B4-BE49-F238E27FC236}">
                <a16:creationId xmlns:a16="http://schemas.microsoft.com/office/drawing/2014/main" id="{50338B1C-3719-E396-3B93-4ACFE2BF411E}"/>
              </a:ext>
            </a:extLst>
          </p:cNvPr>
          <p:cNvSpPr txBox="1"/>
          <p:nvPr/>
        </p:nvSpPr>
        <p:spPr>
          <a:xfrm>
            <a:off x="6996271" y="3193468"/>
            <a:ext cx="5195729" cy="523220"/>
          </a:xfrm>
          <a:prstGeom prst="rect">
            <a:avLst/>
          </a:prstGeom>
          <a:noFill/>
        </p:spPr>
        <p:txBody>
          <a:bodyPr wrap="square" rtlCol="0">
            <a:spAutoFit/>
          </a:bodyPr>
          <a:lstStyle/>
          <a:p>
            <a:r>
              <a:rPr lang="en-US"/>
              <a:t>FLOW DIAGRAM OF THE MAJOR FUNCTIONAL MODULES</a:t>
            </a:r>
          </a:p>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785107"/>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457194" y="1562583"/>
            <a:ext cx="4838700" cy="315915"/>
          </a:xfrm>
          <a:prstGeom prst="rect">
            <a:avLst/>
          </a:prstGeom>
          <a:noFill/>
          <a:ln>
            <a:noFill/>
          </a:ln>
        </p:spPr>
        <p:txBody>
          <a:bodyPr spcFirstLastPara="1" wrap="square" lIns="91425" tIns="45700" rIns="91425" bIns="45700" anchor="t" anchorCtr="0">
            <a:noAutofit/>
          </a:bodyPr>
          <a:lstStyle/>
          <a:p>
            <a:pPr marL="228600">
              <a:spcBef>
                <a:spcPts val="0"/>
              </a:spcBef>
            </a:pPr>
            <a:r>
              <a:rPr lang="en-US"/>
              <a:t>Use Cases:</a:t>
            </a:r>
            <a:endParaRPr/>
          </a:p>
        </p:txBody>
      </p:sp>
      <p:sp>
        <p:nvSpPr>
          <p:cNvPr id="229" name="Google Shape;229;p3"/>
          <p:cNvSpPr txBox="1">
            <a:spLocks noGrp="1"/>
          </p:cNvSpPr>
          <p:nvPr>
            <p:ph type="body" idx="1"/>
          </p:nvPr>
        </p:nvSpPr>
        <p:spPr>
          <a:xfrm>
            <a:off x="408641" y="2109658"/>
            <a:ext cx="5114944" cy="451030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0" indent="0" algn="just">
              <a:lnSpc>
                <a:spcPct val="150000"/>
              </a:lnSpc>
              <a:spcBef>
                <a:spcPts val="0"/>
              </a:spcBef>
            </a:pPr>
            <a:r>
              <a:rPr lang="en-US" sz="1400"/>
              <a:t>A fully-functioning multi-lingual Android-based App with the following major functionalities:</a:t>
            </a:r>
            <a:endParaRPr lang="en-US"/>
          </a:p>
          <a:p>
            <a:pPr marL="285750" indent="-285750" algn="just">
              <a:lnSpc>
                <a:spcPct val="150000"/>
              </a:lnSpc>
              <a:spcBef>
                <a:spcPts val="0"/>
              </a:spcBef>
              <a:buChar char="•"/>
            </a:pPr>
            <a:r>
              <a:rPr lang="en-US" sz="1400"/>
              <a:t>Legal Assistance Platform- to connect prisoners with pro-bono lawyer agencies and firms and providing them access legal proceedings.</a:t>
            </a:r>
          </a:p>
          <a:p>
            <a:pPr marL="285750" indent="-285750" algn="just">
              <a:lnSpc>
                <a:spcPct val="150000"/>
              </a:lnSpc>
              <a:spcBef>
                <a:spcPts val="0"/>
              </a:spcBef>
              <a:buFont typeface="Arial"/>
              <a:buChar char="•"/>
            </a:pPr>
            <a:r>
              <a:rPr lang="en-US" sz="1400"/>
              <a:t>Legal Resources and Guides– to create awareness and educate prisoners regarding their rights and laws that have been guaranteed for them.</a:t>
            </a:r>
          </a:p>
          <a:p>
            <a:pPr marL="285750" indent="-285750" algn="just">
              <a:lnSpc>
                <a:spcPct val="150000"/>
              </a:lnSpc>
              <a:spcBef>
                <a:spcPts val="0"/>
              </a:spcBef>
              <a:buFont typeface="Arial"/>
              <a:buChar char="•"/>
            </a:pPr>
            <a:r>
              <a:rPr lang="en-US" sz="1400"/>
              <a:t>Mental Health and Rehabilitation Portal: A specific platform to address mental  health issues and offer help in securing education and vocational training.</a:t>
            </a:r>
          </a:p>
          <a:p>
            <a:pPr marL="285750" indent="-285750" algn="just">
              <a:lnSpc>
                <a:spcPct val="150000"/>
              </a:lnSpc>
              <a:spcBef>
                <a:spcPts val="0"/>
              </a:spcBef>
              <a:buFont typeface="Arial"/>
              <a:buChar char="•"/>
            </a:pPr>
            <a:r>
              <a:rPr lang="en-US" sz="1400"/>
              <a:t>UTP Status Tracker- A specialized platform for the prison authorities and other institutions to monitor Under-trial Prisoners and their current status.</a:t>
            </a:r>
          </a:p>
          <a:p>
            <a:pPr marL="285750" indent="-285750">
              <a:lnSpc>
                <a:spcPct val="150000"/>
              </a:lnSpc>
              <a:spcBef>
                <a:spcPts val="0"/>
              </a:spcBef>
              <a:buFont typeface="Arial"/>
              <a:buChar char="•"/>
            </a:pPr>
            <a:endParaRPr lang="en-US" sz="1400"/>
          </a:p>
          <a:p>
            <a:pPr marL="285750" indent="-285750">
              <a:lnSpc>
                <a:spcPct val="150000"/>
              </a:lnSpc>
              <a:spcBef>
                <a:spcPts val="0"/>
              </a:spcBef>
              <a:buFont typeface="Arial"/>
              <a:buChar char="•"/>
            </a:pPr>
            <a:endParaRPr lang="en-US" sz="1400"/>
          </a:p>
          <a:p>
            <a:pPr marL="285750" indent="-285750">
              <a:lnSpc>
                <a:spcPct val="150000"/>
              </a:lnSpc>
              <a:spcBef>
                <a:spcPts val="0"/>
              </a:spcBef>
              <a:buFont typeface="Arial"/>
              <a:buChar char="•"/>
            </a:pPr>
            <a:endParaRPr lang="en-US" sz="1400"/>
          </a:p>
          <a:p>
            <a:pPr marL="742950" lvl="1">
              <a:spcBef>
                <a:spcPts val="0"/>
              </a:spcBef>
              <a:buFont typeface="Noto Sans Symbols"/>
              <a:buChar char="⮚"/>
            </a:pPr>
            <a:endParaRPr lang="en-US" sz="1400"/>
          </a:p>
          <a:p>
            <a:pPr marL="285750" indent="-285750">
              <a:spcBef>
                <a:spcPts val="0"/>
              </a:spcBef>
              <a:buFont typeface="Noto Sans Symbols"/>
              <a:buChar char="⮚"/>
            </a:pPr>
            <a:endParaRPr lang="en-US" sz="1400"/>
          </a:p>
          <a:p>
            <a:pPr marL="285750" indent="-285750">
              <a:spcBef>
                <a:spcPts val="0"/>
              </a:spcBef>
              <a:buFont typeface="Noto Sans Symbols"/>
              <a:buChar char="⮚"/>
            </a:pPr>
            <a:endParaRPr lang="en-US" sz="1400"/>
          </a:p>
          <a:p>
            <a:pPr marL="0" indent="0">
              <a:spcBef>
                <a:spcPts val="0"/>
              </a:spcBef>
            </a:pPr>
            <a:endParaRPr lang="en-US"/>
          </a:p>
        </p:txBody>
      </p:sp>
      <p:sp>
        <p:nvSpPr>
          <p:cNvPr id="231" name="Google Shape;231;p3"/>
          <p:cNvSpPr txBox="1"/>
          <p:nvPr/>
        </p:nvSpPr>
        <p:spPr>
          <a:xfrm>
            <a:off x="5586951" y="1549926"/>
            <a:ext cx="5143500" cy="315915"/>
          </a:xfrm>
          <a:prstGeom prst="rect">
            <a:avLst/>
          </a:prstGeom>
          <a:noFill/>
          <a:ln>
            <a:noFill/>
          </a:ln>
        </p:spPr>
        <p:txBody>
          <a:bodyPr spcFirstLastPara="1" wrap="square" lIns="91425" tIns="45700" rIns="91425" bIns="45700" anchor="t" anchorCtr="0">
            <a:noAutofit/>
          </a:bodyPr>
          <a:lstStyle/>
          <a:p>
            <a:pPr marL="228600" indent="-228600">
              <a:lnSpc>
                <a:spcPct val="90000"/>
              </a:lnSpc>
              <a:buClr>
                <a:schemeClr val="lt2"/>
              </a:buClr>
              <a:buSzPts val="1800"/>
            </a:pPr>
            <a:r>
              <a:rPr lang="en-US" sz="1800">
                <a:solidFill>
                  <a:schemeClr val="lt2"/>
                </a:solidFill>
                <a:latin typeface="Franklin Gothic"/>
              </a:rPr>
              <a:t>    Dependencies/Show Stoppers:</a:t>
            </a:r>
          </a:p>
        </p:txBody>
      </p:sp>
      <p:sp>
        <p:nvSpPr>
          <p:cNvPr id="232" name="Google Shape;232;p3"/>
          <p:cNvSpPr txBox="1"/>
          <p:nvPr/>
        </p:nvSpPr>
        <p:spPr>
          <a:xfrm>
            <a:off x="5877835" y="1990632"/>
            <a:ext cx="5095176" cy="4707368"/>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algn="just">
              <a:lnSpc>
                <a:spcPct val="150000"/>
              </a:lnSpc>
            </a:pPr>
            <a:r>
              <a:rPr lang="en-US" sz="1200" b="1">
                <a:solidFill>
                  <a:schemeClr val="tx2"/>
                </a:solidFill>
                <a:latin typeface="Libre Franklin"/>
              </a:rPr>
              <a:t>Dependencies:</a:t>
            </a:r>
            <a:endParaRPr lang="en-US"/>
          </a:p>
          <a:p>
            <a:pPr marL="171450" lvl="1" indent="-171450" algn="just">
              <a:lnSpc>
                <a:spcPct val="150000"/>
              </a:lnSpc>
              <a:buChar char="•"/>
            </a:pPr>
            <a:r>
              <a:rPr lang="en-US" sz="1200" b="1">
                <a:solidFill>
                  <a:schemeClr val="tx1"/>
                </a:solidFill>
                <a:latin typeface="Libre Franklin"/>
              </a:rPr>
              <a:t>Data Access and Privacy:</a:t>
            </a:r>
            <a:r>
              <a:rPr lang="en-US" sz="1200">
                <a:solidFill>
                  <a:schemeClr val="tx1"/>
                </a:solidFill>
                <a:latin typeface="Libre Franklin"/>
              </a:rPr>
              <a:t> Access to relevant data, such as criminal records, case files, and prisoner information and ensuring to have necessary permissions.</a:t>
            </a:r>
          </a:p>
          <a:p>
            <a:pPr marL="171450" lvl="1" indent="-171450" algn="just">
              <a:lnSpc>
                <a:spcPct val="150000"/>
              </a:lnSpc>
              <a:buChar char="•"/>
            </a:pPr>
            <a:r>
              <a:rPr lang="en-US" sz="1200" b="1">
                <a:solidFill>
                  <a:schemeClr val="tx1"/>
                </a:solidFill>
                <a:latin typeface="Libre Franklin"/>
              </a:rPr>
              <a:t>Infrastructure and Connectivity:</a:t>
            </a:r>
            <a:r>
              <a:rPr lang="en-US" sz="1200">
                <a:solidFill>
                  <a:schemeClr val="tx1"/>
                </a:solidFill>
                <a:latin typeface="Libre Franklin"/>
              </a:rPr>
              <a:t> The success of technology-driven solutions relies on reliable infrastructure and internet connectivity which is essential for the widespread adoption of these solutions.</a:t>
            </a:r>
          </a:p>
          <a:p>
            <a:pPr marL="171450" lvl="1" indent="-171450" algn="just">
              <a:lnSpc>
                <a:spcPct val="150000"/>
              </a:lnSpc>
              <a:buChar char="•"/>
            </a:pPr>
            <a:r>
              <a:rPr lang="en-US" sz="1200" b="1">
                <a:solidFill>
                  <a:schemeClr val="tx1"/>
                </a:solidFill>
                <a:latin typeface="Libre Franklin"/>
              </a:rPr>
              <a:t>Other external factors</a:t>
            </a:r>
            <a:r>
              <a:rPr lang="en-US" sz="1200">
                <a:solidFill>
                  <a:schemeClr val="tx1"/>
                </a:solidFill>
                <a:latin typeface="Libre Franklin"/>
              </a:rPr>
              <a:t> such as Government Funding ,Government support and stakeholder engagement also plays an pivotal role.</a:t>
            </a:r>
          </a:p>
          <a:p>
            <a:pPr lvl="1" algn="just">
              <a:lnSpc>
                <a:spcPct val="150000"/>
              </a:lnSpc>
            </a:pPr>
            <a:endParaRPr lang="en-US" sz="1200">
              <a:solidFill>
                <a:schemeClr val="tx1"/>
              </a:solidFill>
              <a:latin typeface="Libre Franklin"/>
            </a:endParaRPr>
          </a:p>
          <a:p>
            <a:pPr lvl="1" algn="just">
              <a:lnSpc>
                <a:spcPct val="150000"/>
              </a:lnSpc>
            </a:pPr>
            <a:r>
              <a:rPr lang="en-US" sz="1200" b="1">
                <a:solidFill>
                  <a:schemeClr val="tx2"/>
                </a:solidFill>
                <a:latin typeface="Libre Franklin"/>
              </a:rPr>
              <a:t>Showstoppers:</a:t>
            </a:r>
          </a:p>
          <a:p>
            <a:pPr marL="171450" lvl="1" indent="-171450" algn="just">
              <a:lnSpc>
                <a:spcPct val="150000"/>
              </a:lnSpc>
              <a:buChar char="•"/>
            </a:pPr>
            <a:r>
              <a:rPr lang="en-US" sz="1200" b="1">
                <a:solidFill>
                  <a:schemeClr val="tx1"/>
                </a:solidFill>
                <a:latin typeface="Libre Franklin"/>
              </a:rPr>
              <a:t>Security Concerns:</a:t>
            </a:r>
            <a:r>
              <a:rPr lang="en-US" sz="1200">
                <a:solidFill>
                  <a:schemeClr val="tx1"/>
                </a:solidFill>
                <a:latin typeface="Libre Franklin"/>
              </a:rPr>
              <a:t> Handling sensitive legal and personal data necessitates robust security measures.</a:t>
            </a:r>
            <a:endParaRPr lang="en-US" sz="1200" b="1">
              <a:solidFill>
                <a:schemeClr val="tx1"/>
              </a:solidFill>
              <a:latin typeface="Libre Franklin"/>
            </a:endParaRPr>
          </a:p>
          <a:p>
            <a:pPr marL="171450" lvl="1" indent="-171450" algn="just">
              <a:lnSpc>
                <a:spcPct val="150000"/>
              </a:lnSpc>
              <a:buChar char="•"/>
            </a:pPr>
            <a:r>
              <a:rPr lang="en-US" sz="1200" b="1">
                <a:solidFill>
                  <a:schemeClr val="tx1"/>
                </a:solidFill>
                <a:latin typeface="Libre Franklin"/>
              </a:rPr>
              <a:t>Cultural and Linguistic Diversity:</a:t>
            </a:r>
            <a:r>
              <a:rPr lang="en-US" sz="1200">
                <a:solidFill>
                  <a:schemeClr val="tx1"/>
                </a:solidFill>
                <a:latin typeface="Libre Franklin"/>
              </a:rPr>
              <a:t> India is a diverse country with multiple languages and cultural nuances. Ensuring that technology solutions are culturally sensitive and support multiple languages can be a significant hurdle.</a:t>
            </a:r>
          </a:p>
          <a:p>
            <a:pPr marL="171450" lvl="1" indent="-171450" algn="just">
              <a:lnSpc>
                <a:spcPct val="150000"/>
              </a:lnSpc>
              <a:buChar char="•"/>
            </a:pPr>
            <a:endParaRPr lang="en-US" sz="1100">
              <a:solidFill>
                <a:schemeClr val="tx1"/>
              </a:solidFill>
            </a:endParaRPr>
          </a:p>
          <a:p>
            <a:pPr lvl="1" algn="just">
              <a:lnSpc>
                <a:spcPct val="150000"/>
              </a:lnSpc>
            </a:pPr>
            <a:endParaRPr lang="en-US" sz="1100" b="1">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D10E6-C348-7B99-0723-A44879EC27AB}"/>
              </a:ext>
            </a:extLst>
          </p:cNvPr>
          <p:cNvSpPr>
            <a:spLocks noGrp="1"/>
          </p:cNvSpPr>
          <p:nvPr>
            <p:ph type="title"/>
          </p:nvPr>
        </p:nvSpPr>
        <p:spPr>
          <a:xfrm>
            <a:off x="315829" y="319252"/>
            <a:ext cx="6301353" cy="610863"/>
          </a:xfrm>
        </p:spPr>
        <p:txBody>
          <a:bodyPr>
            <a:normAutofit fontScale="90000"/>
          </a:bodyPr>
          <a:lstStyle/>
          <a:p>
            <a:r>
              <a:rPr lang="en-US" sz="4000"/>
              <a:t>Overview of the System Design</a:t>
            </a:r>
          </a:p>
        </p:txBody>
      </p:sp>
      <p:sp>
        <p:nvSpPr>
          <p:cNvPr id="4" name="Text Placeholder 3">
            <a:extLst>
              <a:ext uri="{FF2B5EF4-FFF2-40B4-BE49-F238E27FC236}">
                <a16:creationId xmlns:a16="http://schemas.microsoft.com/office/drawing/2014/main" id="{6E57CE4F-E9A7-1E97-B80B-3B782B30B2FB}"/>
              </a:ext>
            </a:extLst>
          </p:cNvPr>
          <p:cNvSpPr>
            <a:spLocks noGrp="1"/>
          </p:cNvSpPr>
          <p:nvPr>
            <p:ph type="body" idx="1"/>
          </p:nvPr>
        </p:nvSpPr>
        <p:spPr>
          <a:xfrm>
            <a:off x="970991" y="1811523"/>
            <a:ext cx="5973487" cy="3964897"/>
          </a:xfrm>
        </p:spPr>
        <p:txBody>
          <a:bodyPr/>
          <a:lstStyle/>
          <a:p>
            <a:endParaRPr lang="en-US" sz="1400"/>
          </a:p>
          <a:p>
            <a:pPr marL="514350" indent="-285750" algn="just">
              <a:buChar char="•"/>
            </a:pPr>
            <a:r>
              <a:rPr lang="en-US" sz="1400"/>
              <a:t>The Government of India has allocated a sum of Rs.7916 crores for the Department of Prison and Prisoner welfare, and three-fourths of India's prisoners are under trial for the 2023-24 FY.</a:t>
            </a:r>
            <a:endParaRPr lang="en-US" sz="1400">
              <a:cs typeface="Arial"/>
            </a:endParaRPr>
          </a:p>
          <a:p>
            <a:pPr marL="514350" indent="-285750" algn="just">
              <a:buChar char="•"/>
            </a:pPr>
            <a:r>
              <a:rPr lang="en-US" sz="1400"/>
              <a:t>The successful implementation of the app within prison complexes would hence contribute in bringing down the funds that go towards the facilitation of food, sanitation and other basic needs by bringing legal services to under-trial prisoners who mostly suffer due to lack of economic resources.</a:t>
            </a:r>
            <a:endParaRPr lang="en-US" sz="1400">
              <a:cs typeface="Arial"/>
            </a:endParaRPr>
          </a:p>
          <a:p>
            <a:pPr marL="514350" indent="-285750" algn="just">
              <a:buChar char="•"/>
            </a:pPr>
            <a:r>
              <a:rPr lang="en-US" sz="1400">
                <a:cs typeface="Segoe UI"/>
              </a:rPr>
              <a:t>The roll-out involves the installation of encrypted bio-metric  booths with devices containing the functional app wherein prisoners can access the app services under the constant monitoring/surveillance of the prison authorities.</a:t>
            </a:r>
            <a:endParaRPr lang="en-US" sz="1400">
              <a:cs typeface="Arial"/>
            </a:endParaRPr>
          </a:p>
          <a:p>
            <a:pPr marL="514350" indent="-285750" algn="just">
              <a:buChar char="•"/>
            </a:pPr>
            <a:r>
              <a:rPr lang="en-US" sz="1400"/>
              <a:t>The number of devices given to a particular prison would depend upon the prison size ,under-trial prisoner count and the demand.</a:t>
            </a:r>
            <a:endParaRPr lang="en-US" sz="1400">
              <a:cs typeface="Arial"/>
            </a:endParaRPr>
          </a:p>
          <a:p>
            <a:pPr algn="just"/>
            <a:endParaRPr lang="en-US"/>
          </a:p>
          <a:p>
            <a:pPr algn="just"/>
            <a:endParaRPr lang="en-US"/>
          </a:p>
        </p:txBody>
      </p:sp>
      <p:sp>
        <p:nvSpPr>
          <p:cNvPr id="5" name="Slide Number Placeholder 4">
            <a:extLst>
              <a:ext uri="{FF2B5EF4-FFF2-40B4-BE49-F238E27FC236}">
                <a16:creationId xmlns:a16="http://schemas.microsoft.com/office/drawing/2014/main" id="{98B94361-AC79-5100-C7ED-7CA0E6D71DA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latin typeface="Libre Franklin"/>
              <a:ea typeface="Libre Franklin"/>
              <a:cs typeface="Libre Franklin"/>
              <a:sym typeface="Libre Franklin"/>
            </a:endParaRPr>
          </a:p>
        </p:txBody>
      </p:sp>
      <p:sp>
        <p:nvSpPr>
          <p:cNvPr id="8" name="TextBox 7">
            <a:extLst>
              <a:ext uri="{FF2B5EF4-FFF2-40B4-BE49-F238E27FC236}">
                <a16:creationId xmlns:a16="http://schemas.microsoft.com/office/drawing/2014/main" id="{1449133E-114A-8B94-81E4-2A56BF8F5579}"/>
              </a:ext>
            </a:extLst>
          </p:cNvPr>
          <p:cNvSpPr txBox="1"/>
          <p:nvPr/>
        </p:nvSpPr>
        <p:spPr>
          <a:xfrm>
            <a:off x="6617766" y="6431328"/>
            <a:ext cx="5791200" cy="307777"/>
          </a:xfrm>
          <a:prstGeom prst="rect">
            <a:avLst/>
          </a:prstGeom>
          <a:noFill/>
        </p:spPr>
        <p:txBody>
          <a:bodyPr wrap="square" rtlCol="0">
            <a:spAutoFit/>
          </a:bodyPr>
          <a:lstStyle/>
          <a:p>
            <a:pPr algn="ctr"/>
            <a:r>
              <a:rPr lang="en-US"/>
              <a:t>DETAILED UML DIAGRAM OF THE APP FUNCTIONING</a:t>
            </a:r>
          </a:p>
        </p:txBody>
      </p:sp>
      <p:sp>
        <p:nvSpPr>
          <p:cNvPr id="2" name="TextBox 1">
            <a:extLst>
              <a:ext uri="{FF2B5EF4-FFF2-40B4-BE49-F238E27FC236}">
                <a16:creationId xmlns:a16="http://schemas.microsoft.com/office/drawing/2014/main" id="{8695735B-33CD-5976-8C13-28DB5157C95E}"/>
              </a:ext>
            </a:extLst>
          </p:cNvPr>
          <p:cNvSpPr txBox="1"/>
          <p:nvPr/>
        </p:nvSpPr>
        <p:spPr>
          <a:xfrm>
            <a:off x="386861" y="1184029"/>
            <a:ext cx="51229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Business Plan and Layout Diagram</a:t>
            </a:r>
          </a:p>
        </p:txBody>
      </p:sp>
      <p:pic>
        <p:nvPicPr>
          <p:cNvPr id="6" name="Picture 5" descr="A diagram of a prison cell&#10;&#10;Description automatically generated">
            <a:extLst>
              <a:ext uri="{FF2B5EF4-FFF2-40B4-BE49-F238E27FC236}">
                <a16:creationId xmlns:a16="http://schemas.microsoft.com/office/drawing/2014/main" id="{7592B688-8E9E-31B0-D308-0ACA839E7DB2}"/>
              </a:ext>
            </a:extLst>
          </p:cNvPr>
          <p:cNvPicPr>
            <a:picLocks noChangeAspect="1"/>
          </p:cNvPicPr>
          <p:nvPr/>
        </p:nvPicPr>
        <p:blipFill>
          <a:blip r:embed="rId2"/>
          <a:stretch>
            <a:fillRect/>
          </a:stretch>
        </p:blipFill>
        <p:spPr>
          <a:xfrm>
            <a:off x="7076031" y="460133"/>
            <a:ext cx="4802117" cy="5541622"/>
          </a:xfrm>
          <a:prstGeom prst="rect">
            <a:avLst/>
          </a:prstGeom>
        </p:spPr>
      </p:pic>
    </p:spTree>
    <p:extLst>
      <p:ext uri="{BB962C8B-B14F-4D97-AF65-F5344CB8AC3E}">
        <p14:creationId xmlns:p14="http://schemas.microsoft.com/office/powerpoint/2010/main" val="12917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426982" y="771969"/>
            <a:ext cx="5780809" cy="610863"/>
          </a:xfrm>
          <a:prstGeom prst="rect">
            <a:avLst/>
          </a:prstGeom>
          <a:noFill/>
          <a:ln>
            <a:noFill/>
          </a:ln>
        </p:spPr>
        <p:txBody>
          <a:bodyPr spcFirstLastPara="1" wrap="square" lIns="0" tIns="0" rIns="0" bIns="0" anchor="b" anchorCtr="0">
            <a:normAutofit/>
          </a:bodyPr>
          <a:lstStyle/>
          <a:p>
            <a:pPr>
              <a:buSzPct val="100000"/>
            </a:pPr>
            <a:r>
              <a:rPr lang="en-US"/>
              <a:t>Studies and Impact</a:t>
            </a:r>
          </a:p>
        </p:txBody>
      </p:sp>
      <p:sp>
        <p:nvSpPr>
          <p:cNvPr id="229" name="Google Shape;229;p3"/>
          <p:cNvSpPr txBox="1">
            <a:spLocks noGrp="1"/>
          </p:cNvSpPr>
          <p:nvPr>
            <p:ph type="body" idx="1"/>
          </p:nvPr>
        </p:nvSpPr>
        <p:spPr>
          <a:xfrm>
            <a:off x="5877246" y="3077255"/>
            <a:ext cx="5141912" cy="3590809"/>
          </a:xfrm>
          <a:prstGeom prst="rect">
            <a:avLst/>
          </a:prstGeom>
          <a:solidFill>
            <a:schemeClr val="bg1"/>
          </a:solidFill>
          <a:ln>
            <a:no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indent="0" algn="just"/>
            <a:r>
              <a:rPr lang="en-US"/>
              <a:t>Studies show that 76% of the prisoners are undertrials in India(4,73,000 approx.). Many are still in custody. Recently American Government has allowed mobile phones inside prisons. So, with the technological growth and updates, it is time to bring facilities but with high protection. Also, lawyers need to know what's actually happening among cases. The app aims to: </a:t>
            </a:r>
            <a:endParaRPr lang="en-US" sz="1400"/>
          </a:p>
          <a:p>
            <a:pPr algn="just"/>
            <a:r>
              <a:rPr lang="en-US" sz="1400"/>
              <a:t>1. Reduce undertrials.</a:t>
            </a:r>
            <a:endParaRPr lang="en-US"/>
          </a:p>
          <a:p>
            <a:pPr algn="just"/>
            <a:r>
              <a:rPr lang="en-US" sz="1400"/>
              <a:t>2. Assist innocent undertrial prisoners.</a:t>
            </a:r>
            <a:endParaRPr lang="en-US"/>
          </a:p>
          <a:p>
            <a:pPr algn="just"/>
            <a:r>
              <a:rPr lang="en-US" sz="1400"/>
              <a:t>3. Support pro bono lawyers with cases and history.</a:t>
            </a:r>
            <a:endParaRPr lang="en-US"/>
          </a:p>
          <a:p>
            <a:pPr algn="just"/>
            <a:r>
              <a:rPr lang="en-US" sz="1400"/>
              <a:t>4. Lower government expenses for undertrials.</a:t>
            </a:r>
            <a:endParaRPr lang="en-US"/>
          </a:p>
          <a:p>
            <a:pPr marL="285750" indent="-285750">
              <a:lnSpc>
                <a:spcPct val="150000"/>
              </a:lnSpc>
              <a:spcBef>
                <a:spcPts val="0"/>
              </a:spcBef>
              <a:buChar char="•"/>
            </a:pPr>
            <a:endParaRPr lang="en-US" sz="1400"/>
          </a:p>
          <a:p>
            <a:pPr marL="285750" indent="-285750">
              <a:lnSpc>
                <a:spcPct val="150000"/>
              </a:lnSpc>
              <a:spcBef>
                <a:spcPts val="0"/>
              </a:spcBef>
              <a:buFont typeface="Arial"/>
              <a:buChar char="•"/>
            </a:pPr>
            <a:endParaRPr lang="en-US" sz="1400"/>
          </a:p>
          <a:p>
            <a:pPr marL="742950" lvl="1">
              <a:spcBef>
                <a:spcPts val="0"/>
              </a:spcBef>
              <a:buFont typeface="Noto Sans Symbols"/>
              <a:buChar char="⮚"/>
            </a:pPr>
            <a:endParaRPr lang="en-US" sz="1400"/>
          </a:p>
          <a:p>
            <a:pPr marL="285750" indent="-285750">
              <a:spcBef>
                <a:spcPts val="0"/>
              </a:spcBef>
              <a:buFont typeface="Noto Sans Symbols"/>
              <a:buChar char="⮚"/>
            </a:pPr>
            <a:endParaRPr lang="en-US" sz="1400"/>
          </a:p>
          <a:p>
            <a:pPr marL="285750" indent="-285750">
              <a:spcBef>
                <a:spcPts val="0"/>
              </a:spcBef>
              <a:buFont typeface="Noto Sans Symbols"/>
              <a:buChar char="⮚"/>
            </a:pPr>
            <a:endParaRPr lang="en-US" sz="1400"/>
          </a:p>
          <a:p>
            <a:pPr marL="0" indent="0">
              <a:spcBef>
                <a:spcPts val="0"/>
              </a:spcBef>
            </a:pPr>
            <a:endParaRPr lang="en-US"/>
          </a:p>
        </p:txBody>
      </p:sp>
      <p:pic>
        <p:nvPicPr>
          <p:cNvPr id="2" name="Picture 1" descr="A graph with blue and green bars&#10;&#10;Description automatically generated">
            <a:extLst>
              <a:ext uri="{FF2B5EF4-FFF2-40B4-BE49-F238E27FC236}">
                <a16:creationId xmlns:a16="http://schemas.microsoft.com/office/drawing/2014/main" id="{77F56908-53EF-BF0D-B938-44B16D8BA338}"/>
              </a:ext>
            </a:extLst>
          </p:cNvPr>
          <p:cNvPicPr>
            <a:picLocks noChangeAspect="1"/>
          </p:cNvPicPr>
          <p:nvPr/>
        </p:nvPicPr>
        <p:blipFill>
          <a:blip r:embed="rId3"/>
          <a:stretch>
            <a:fillRect/>
          </a:stretch>
        </p:blipFill>
        <p:spPr>
          <a:xfrm>
            <a:off x="586873" y="2308805"/>
            <a:ext cx="4508523" cy="3771190"/>
          </a:xfrm>
          <a:prstGeom prst="rect">
            <a:avLst/>
          </a:prstGeom>
        </p:spPr>
      </p:pic>
      <p:pic>
        <p:nvPicPr>
          <p:cNvPr id="3" name="Picture 2">
            <a:extLst>
              <a:ext uri="{FF2B5EF4-FFF2-40B4-BE49-F238E27FC236}">
                <a16:creationId xmlns:a16="http://schemas.microsoft.com/office/drawing/2014/main" id="{38E5154E-B708-F1BD-5F8D-A8F38491EA66}"/>
              </a:ext>
            </a:extLst>
          </p:cNvPr>
          <p:cNvPicPr>
            <a:picLocks noChangeAspect="1"/>
          </p:cNvPicPr>
          <p:nvPr/>
        </p:nvPicPr>
        <p:blipFill>
          <a:blip r:embed="rId4"/>
          <a:stretch>
            <a:fillRect/>
          </a:stretch>
        </p:blipFill>
        <p:spPr>
          <a:xfrm>
            <a:off x="6042228" y="259070"/>
            <a:ext cx="4267315" cy="2690165"/>
          </a:xfrm>
          <a:prstGeom prst="rect">
            <a:avLst/>
          </a:prstGeom>
        </p:spPr>
      </p:pic>
    </p:spTree>
    <p:extLst>
      <p:ext uri="{BB962C8B-B14F-4D97-AF65-F5344CB8AC3E}">
        <p14:creationId xmlns:p14="http://schemas.microsoft.com/office/powerpoint/2010/main" val="177878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72125"/>
            <a:ext cx="11355671" cy="5181651"/>
          </a:xfrm>
          <a:prstGeom prst="rect">
            <a:avLst/>
          </a:prstGeom>
          <a:noFill/>
          <a:ln>
            <a:noFill/>
          </a:ln>
        </p:spPr>
        <p:txBody>
          <a:bodyPr spcFirstLastPara="1" wrap="square" lIns="91425" tIns="45700" rIns="91425" bIns="45700" anchor="t" anchorCtr="0">
            <a:noAutofit/>
          </a:bodyPr>
          <a:lstStyle/>
          <a:p>
            <a:pPr marL="0" indent="0">
              <a:spcBef>
                <a:spcPts val="0"/>
              </a:spcBef>
              <a:buClr>
                <a:srgbClr val="5D7C3F"/>
              </a:buClr>
              <a:buSzPts val="1200"/>
            </a:pPr>
            <a:endParaRPr lang="en-US" sz="1200" b="1">
              <a:solidFill>
                <a:srgbClr val="5D7C3F"/>
              </a:solidFill>
            </a:endParaRPr>
          </a:p>
          <a:p>
            <a:pPr marL="0" indent="0">
              <a:spcBef>
                <a:spcPts val="0"/>
              </a:spcBef>
              <a:buSzPts val="1200"/>
            </a:pPr>
            <a:endParaRPr lang="en-US" sz="1200" b="1">
              <a:solidFill>
                <a:srgbClr val="5D7C3F"/>
              </a:solidFill>
            </a:endParaRPr>
          </a:p>
          <a:p>
            <a:pPr marL="0" indent="0">
              <a:spcBef>
                <a:spcPts val="0"/>
              </a:spcBef>
              <a:buSzPts val="1200"/>
            </a:pPr>
            <a:r>
              <a:rPr lang="en-US" sz="1200" b="1">
                <a:solidFill>
                  <a:srgbClr val="5D7C3F"/>
                </a:solidFill>
              </a:rPr>
              <a:t>Team Leader Name:  P.S.SUDHARSHAN</a:t>
            </a:r>
            <a:endParaRPr lang="en-US"/>
          </a:p>
          <a:p>
            <a:pPr marL="0" indent="0">
              <a:buSzPts val="1200"/>
            </a:pPr>
            <a:r>
              <a:rPr lang="en-US" sz="1200"/>
              <a:t>Branch : </a:t>
            </a:r>
            <a:r>
              <a:rPr lang="en-US" sz="1200" err="1"/>
              <a:t>B.Tech</a:t>
            </a:r>
            <a:r>
              <a:rPr lang="en-US" sz="1200"/>
              <a:t>  Stream  : IT   Year : II </a:t>
            </a:r>
          </a:p>
          <a:p>
            <a:pPr marL="0" indent="0">
              <a:buClr>
                <a:srgbClr val="5D7C3F"/>
              </a:buClr>
              <a:buSzPts val="1200"/>
            </a:pPr>
            <a:r>
              <a:rPr lang="en-US" sz="1200" b="1">
                <a:solidFill>
                  <a:srgbClr val="5D7C3F"/>
                </a:solidFill>
              </a:rPr>
              <a:t>Team Member 1 Name: KEERTHICK V</a:t>
            </a:r>
            <a:endParaRPr lang="en-US"/>
          </a:p>
          <a:p>
            <a:pPr marL="0" indent="0"/>
            <a:r>
              <a:rPr lang="en-US" sz="1200"/>
              <a:t>Branch : </a:t>
            </a:r>
            <a:r>
              <a:rPr lang="en-US" sz="1200" err="1"/>
              <a:t>B.Tech</a:t>
            </a:r>
            <a:r>
              <a:rPr lang="en-US" sz="1200"/>
              <a:t>  Stream  : IT   Year : II </a:t>
            </a:r>
            <a:endParaRPr lang="en-US"/>
          </a:p>
          <a:p>
            <a:pPr marL="0" indent="0">
              <a:buClr>
                <a:srgbClr val="5D7C3F"/>
              </a:buClr>
              <a:buSzPts val="1200"/>
            </a:pPr>
            <a:r>
              <a:rPr lang="en-US" sz="1200" b="1">
                <a:solidFill>
                  <a:srgbClr val="5D7C3F"/>
                </a:solidFill>
              </a:rPr>
              <a:t>Team Member 2 Name: NITHYASRI R</a:t>
            </a:r>
          </a:p>
          <a:p>
            <a:pPr marL="0" indent="0"/>
            <a:r>
              <a:rPr lang="en-US" sz="1200"/>
              <a:t>Branch : </a:t>
            </a:r>
            <a:r>
              <a:rPr lang="en-US" sz="1200" err="1"/>
              <a:t>B.Tech</a:t>
            </a:r>
            <a:r>
              <a:rPr lang="en-US" sz="1200"/>
              <a:t>  Stream  : IT   Year : II </a:t>
            </a:r>
            <a:endParaRPr lang="en-US"/>
          </a:p>
          <a:p>
            <a:pPr marL="0" indent="0">
              <a:buClr>
                <a:srgbClr val="5D7C3F"/>
              </a:buClr>
              <a:buSzPts val="1200"/>
            </a:pPr>
            <a:r>
              <a:rPr lang="en-US" sz="1200" b="1">
                <a:solidFill>
                  <a:srgbClr val="5D7C3F"/>
                </a:solidFill>
              </a:rPr>
              <a:t>Team Member 3 Name: SHOBITH KUMAR R</a:t>
            </a:r>
          </a:p>
          <a:p>
            <a:pPr marL="0" indent="0"/>
            <a:r>
              <a:rPr lang="en-US" sz="1200"/>
              <a:t>Branch : B.E  Stream  : CSE   Year : II </a:t>
            </a:r>
            <a:endParaRPr lang="en-US"/>
          </a:p>
          <a:p>
            <a:pPr marL="0" indent="0">
              <a:buClr>
                <a:srgbClr val="5D7C3F"/>
              </a:buClr>
              <a:buSzPts val="1200"/>
            </a:pPr>
            <a:r>
              <a:rPr lang="en-US" sz="1200" b="1">
                <a:solidFill>
                  <a:srgbClr val="5D7C3F"/>
                </a:solidFill>
              </a:rPr>
              <a:t>Team Member 4 Name: SHUDHESH V</a:t>
            </a:r>
          </a:p>
          <a:p>
            <a:pPr marL="0" indent="0">
              <a:buSzPts val="1200"/>
            </a:pPr>
            <a:r>
              <a:rPr lang="en-US" sz="1200"/>
              <a:t> Branch : B.E.  Stream : CSE  Year : II</a:t>
            </a:r>
          </a:p>
          <a:p>
            <a:pPr marL="0" indent="0">
              <a:buClr>
                <a:srgbClr val="5D7C3F"/>
              </a:buClr>
              <a:buSzPts val="1200"/>
            </a:pPr>
            <a:r>
              <a:rPr lang="en-US" sz="1200" b="1">
                <a:solidFill>
                  <a:srgbClr val="5D7C3F"/>
                </a:solidFill>
              </a:rPr>
              <a:t>Team Member 5 Name: AATHI SANKAR</a:t>
            </a:r>
          </a:p>
          <a:p>
            <a:pPr marL="0" indent="0">
              <a:buSzPts val="1200"/>
            </a:pPr>
            <a:r>
              <a:rPr lang="en-US" sz="1200"/>
              <a:t> Branch : B.E   Stream : ECE  Year : II</a:t>
            </a:r>
          </a:p>
          <a:p>
            <a:pPr marL="0" lvl="0" indent="0" algn="l" rtl="0">
              <a:lnSpc>
                <a:spcPct val="90000"/>
              </a:lnSpc>
              <a:spcBef>
                <a:spcPts val="1000"/>
              </a:spcBef>
              <a:spcAft>
                <a:spcPts val="0"/>
              </a:spcAft>
              <a:buClr>
                <a:srgbClr val="804160"/>
              </a:buClr>
              <a:buSzPts val="1200"/>
              <a:buNone/>
            </a:pPr>
            <a:endParaRPr lang="en-US" sz="1200" b="1">
              <a:solidFill>
                <a:srgbClr val="804160"/>
              </a:solidFill>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5</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Theme1</vt:lpstr>
      <vt:lpstr>Basic Details of the Team and Problem Statement</vt:lpstr>
      <vt:lpstr>PowerPoint Presentation</vt:lpstr>
      <vt:lpstr>Idea/Approach Details</vt:lpstr>
      <vt:lpstr>Idea/Approach Details</vt:lpstr>
      <vt:lpstr>Overview of the System Design</vt:lpstr>
      <vt:lpstr>Studies and Impact</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revision>34</cp:revision>
  <dcterms:created xsi:type="dcterms:W3CDTF">2022-02-11T07:14:46Z</dcterms:created>
  <dcterms:modified xsi:type="dcterms:W3CDTF">2023-09-23T06:13:00Z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