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A30F-AA05-D5F0-7853-E3801B60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D671-AD58-1008-A01C-1B241E09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976C-4E19-1A41-0422-C32C5A16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879E-CED6-7FF9-7A03-C9D09545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B1AA-4875-F808-2A95-A04BA311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EB91-DFB9-D9F3-1C0B-CFA9D3A0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BF3C-E805-A70A-2946-29C17498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23AB-701E-2F22-A207-87AA233F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E590-E079-24AA-03D2-8479624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D506-1A55-831D-7F46-DFBF60A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CB1C3-AE9A-B59D-7AB3-A80B3F2E7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E83E-1DB4-15B7-921E-BA71F35B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8795-C87E-8133-E025-F45A77E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26D0-7410-DEC2-6CF2-5555D9A6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EB81-970D-BC85-A2B8-45BE988A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4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F8E-CC6B-0BA5-76D8-4B45059F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7D27-4381-1432-5BE7-7FA8EC32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F817-13C2-33E5-FD31-1996E12B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48FD-CFD6-10C5-DC8F-8EE5FB3C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928B-574A-E043-58DE-5EE22BFC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2C4-05D9-20EF-C170-5C277425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94AD-F49A-0F49-17B4-A10F779E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A0B4-AA69-1495-A66F-B733FC27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0213-E10A-7887-A681-6F3FC70B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ECAB-4973-DEC2-4FBD-2A977324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EDD2-20F5-B3A7-27CA-A0B92242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F903-F51E-4DC7-A477-18D06D373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39765-82DF-8687-E32A-91DB6060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C19E-5879-8E45-52C7-E9662F8B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1ADA-85A4-B7F6-BB19-ABDB76D0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4596-37E8-9678-8DD9-FD99710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43B4-640F-1ECC-36F2-FD94CE61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2E402-1ED4-E95E-52D7-9560AFEB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06AFB-8CF7-E976-C969-01B153911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A48E0-3A88-FB48-A726-B784B4CAC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B855B-4D10-FF79-CE7C-30E9A267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1D2F7-FA22-B31B-C94A-F38D437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68EB9-A8EA-6F1C-04AA-76A457B5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9F3DF-7237-17E1-8C87-A3234B4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D0B-B91D-458C-3AEF-FD33EB3B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1F5F4-9A22-74CB-D04A-64CF027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B2612-9028-D22D-87D8-8AB26978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D0A15-E1FB-219D-270F-4520E45D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A7D33-ADC9-A964-28C7-6BD5199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EDE2E-5218-3F8F-25FF-59DD123E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F3234-BD79-6467-AC9D-C97D1630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7683-7EE5-3604-B4BF-215EE71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0E44-BFEB-A082-F547-77FB5FED1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7CAAC-F895-E037-A019-0F85C4FB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FD91-2D3A-EC30-0CDB-9D1FB807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A42BA-3A5B-D367-9E57-1DEA71D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B736-AE7B-DB81-5D20-6E68DE76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FE91-A9CF-9829-4E50-329537E1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2EF8C-76BE-EDCA-9B40-2091B2174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9B7F-88BC-0457-B07A-86561F10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5CAC-01E9-AF9D-CE83-1D5FE437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27628-961F-94A7-EE18-6C32B45E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A9726-617A-EA35-8DBE-BA95569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C8B7A-223E-4741-1C1F-693E54E3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06E0-F53D-86B4-B35C-766BD20B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C1E2-EF36-8C3F-098A-3F46D8862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AAE8-3172-9645-A556-1928284517B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58CE-1970-323C-F38D-19FA90B79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043F-026E-728A-B50C-D1BFB6B2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1E0B-CA11-CA48-A5EB-EEB0C69C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7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4E5D-122A-0756-6ADE-EEF88544E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5415-4783-2EB9-D5D9-E5FC3CFC6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 (nitisku4)</dc:creator>
  <cp:lastModifiedBy>Nitish Kumar (nitisku4)</cp:lastModifiedBy>
  <cp:revision>1</cp:revision>
  <dcterms:created xsi:type="dcterms:W3CDTF">2023-02-09T14:19:59Z</dcterms:created>
  <dcterms:modified xsi:type="dcterms:W3CDTF">2023-02-09T14:20:17Z</dcterms:modified>
</cp:coreProperties>
</file>