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7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44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1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8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4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1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8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E829D-A864-4415-9822-560D6FB1327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7980FB-7D33-4D47-BF91-7EEB17F9CF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1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Comparison of </a:t>
            </a:r>
            <a:br>
              <a:rPr lang="en-IN" dirty="0" smtClean="0"/>
            </a:br>
            <a:r>
              <a:rPr lang="en-IN" sz="7200" dirty="0" smtClean="0"/>
              <a:t>React-Testing-Frameworks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 – Manoj Kumar Nagaraj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77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Testing is defined as an activity to check whether the actual results match the expected results to ensure that the feature/component is defect free.</a:t>
            </a:r>
          </a:p>
          <a:p>
            <a:endParaRPr lang="en-IN" dirty="0"/>
          </a:p>
          <a:p>
            <a:r>
              <a:rPr lang="en-IN" b="1" dirty="0"/>
              <a:t>Testing Methods:</a:t>
            </a:r>
            <a:endParaRPr lang="en-IN" dirty="0"/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Manual Testing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Automation Testing</a:t>
            </a:r>
          </a:p>
          <a:p>
            <a:pPr marL="292608" lvl="1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Testing </a:t>
            </a:r>
            <a:r>
              <a:rPr lang="en-IN" b="1" dirty="0"/>
              <a:t>Levels</a:t>
            </a:r>
            <a:r>
              <a:rPr lang="en-IN" b="1" dirty="0" smtClean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Unit testing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Integration testing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End to end testing</a:t>
            </a:r>
            <a:endParaRPr lang="en-IN" dirty="0"/>
          </a:p>
          <a:p>
            <a:pPr marL="292608" lvl="1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4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Testing is done to check whether </a:t>
            </a:r>
            <a:r>
              <a:rPr lang="en-US" dirty="0" smtClean="0"/>
              <a:t>different parts </a:t>
            </a:r>
            <a:r>
              <a:rPr lang="en-US" dirty="0"/>
              <a:t>of the </a:t>
            </a:r>
            <a:r>
              <a:rPr lang="en-US" dirty="0" smtClean="0"/>
              <a:t>components </a:t>
            </a:r>
            <a:r>
              <a:rPr lang="en-US" dirty="0"/>
              <a:t>are working properly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Testing library/Framework used for testing components 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b="1" dirty="0" smtClean="0"/>
              <a:t>Defining test cases    ---  Jest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b="1" dirty="0" smtClean="0"/>
              <a:t>Assertion                     ---  Jest</a:t>
            </a:r>
          </a:p>
        </p:txBody>
      </p:sp>
    </p:spTree>
    <p:extLst>
      <p:ext uri="{BB962C8B-B14F-4D97-AF65-F5344CB8AC3E}">
        <p14:creationId xmlns:p14="http://schemas.microsoft.com/office/powerpoint/2010/main" val="33383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Jest?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IN" b="1" dirty="0"/>
              <a:t>Why did we chose Jest as unit testing framework?</a:t>
            </a:r>
          </a:p>
          <a:p>
            <a:pPr marL="292608" lvl="1" indent="0">
              <a:buNone/>
            </a:pPr>
            <a:endParaRPr lang="en-IN" dirty="0"/>
          </a:p>
          <a:p>
            <a:pPr marL="635508" lvl="1" indent="-342900">
              <a:buFont typeface="+mj-lt"/>
              <a:buAutoNum type="arabicPeriod"/>
            </a:pPr>
            <a:r>
              <a:rPr lang="en-IN" dirty="0"/>
              <a:t>Jest is recommended by React team for defining and asserting the test cases.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IN" dirty="0"/>
              <a:t>Jest has a wide community compared to the other frameworks in the market</a:t>
            </a:r>
            <a:r>
              <a:rPr lang="en-IN" dirty="0" smtClean="0"/>
              <a:t>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IN" dirty="0" smtClean="0"/>
              <a:t>Easy to understand and the documentation is clear.</a:t>
            </a:r>
            <a:endParaRPr lang="en-IN" dirty="0"/>
          </a:p>
          <a:p>
            <a:pPr marL="635508" lvl="1" indent="-342900">
              <a:buFont typeface="+mj-lt"/>
              <a:buAutoNum type="arabicPeriod"/>
            </a:pPr>
            <a:r>
              <a:rPr lang="en-IN" dirty="0" smtClean="0"/>
              <a:t>The setup configuration Is very minimal.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IN" dirty="0" smtClean="0"/>
              <a:t>It has inbuilt snapshot feature.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IN" dirty="0" smtClean="0"/>
              <a:t>No external assertion library is required, it has its own.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47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test the components in the way the user would interact with components in the real time, there is a new library available.</a:t>
            </a:r>
            <a:endParaRPr lang="en-IN" b="1" dirty="0" smtClean="0"/>
          </a:p>
          <a:p>
            <a:r>
              <a:rPr lang="en-IN" b="1" u="sng" dirty="0" smtClean="0"/>
              <a:t>React-Testing-Library</a:t>
            </a:r>
          </a:p>
          <a:p>
            <a:r>
              <a:rPr lang="en-IN" dirty="0" smtClean="0"/>
              <a:t>Reason for choosing this library.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Allows developers to test the components in the same way the user interacts with the components.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Good documentation.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Community is less compared to Enzyme but its growing slowly.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API’s are easy to understand.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5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Why React-Testing-Library and not Enzyme?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Enzyme doesn’t let developers to test the components in the same way the users would interact with the components.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Enzyme requires addition assertion library if you have to make any DOM assertions.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Fits best with Jest.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No configuration required.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 smtClean="0"/>
              <a:t>Easy to trigger events on DOM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1414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289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Comparison of  React-Testing-Frameworks</vt:lpstr>
      <vt:lpstr>Testing??</vt:lpstr>
      <vt:lpstr>Unit testing</vt:lpstr>
      <vt:lpstr>Why Jest?</vt:lpstr>
      <vt:lpstr>Interaction testing</vt:lpstr>
      <vt:lpstr>Why React-Testing-Library and not Enzyme?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 React-Testing-Frameworks</dc:title>
  <dc:creator>Manoj Kumar Nagaraj</dc:creator>
  <cp:lastModifiedBy>Manoj Kumar Nagaraj</cp:lastModifiedBy>
  <cp:revision>44</cp:revision>
  <dcterms:created xsi:type="dcterms:W3CDTF">2019-10-14T05:31:59Z</dcterms:created>
  <dcterms:modified xsi:type="dcterms:W3CDTF">2019-10-14T06:29:26Z</dcterms:modified>
</cp:coreProperties>
</file>